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8" r:id="rId8"/>
    <p:sldId id="260" r:id="rId9"/>
    <p:sldId id="263" r:id="rId10"/>
    <p:sldId id="264" r:id="rId11"/>
    <p:sldId id="266" r:id="rId12"/>
    <p:sldId id="265" r:id="rId13"/>
    <p:sldId id="270" r:id="rId14"/>
    <p:sldId id="267" r:id="rId15"/>
    <p:sldId id="269" r:id="rId16"/>
    <p:sldId id="275" r:id="rId17"/>
    <p:sldId id="271" r:id="rId18"/>
    <p:sldId id="272" r:id="rId19"/>
    <p:sldId id="273" r:id="rId20"/>
    <p:sldId id="274" r:id="rId21"/>
    <p:sldId id="282" r:id="rId22"/>
    <p:sldId id="277" r:id="rId23"/>
    <p:sldId id="276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B408F-1B6D-4667-87D9-99AD25865EFB}" v="64" dt="2025-10-14T13:13:14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11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dree Proffitt" userId="cf51b1b7-7481-4dd8-85bf-a141dc4bc53e" providerId="ADAL" clId="{6CCD24BE-3D7A-4092-BFF6-F4CE2743B410}"/>
    <pc:docChg chg="undo custSel addSld delSld modSld">
      <pc:chgData name="Kedree Proffitt" userId="cf51b1b7-7481-4dd8-85bf-a141dc4bc53e" providerId="ADAL" clId="{6CCD24BE-3D7A-4092-BFF6-F4CE2743B410}" dt="2025-10-14T13:13:19.868" v="173" actId="14100"/>
      <pc:docMkLst>
        <pc:docMk/>
      </pc:docMkLst>
      <pc:sldChg chg="addSp modSp mod modAnim">
        <pc:chgData name="Kedree Proffitt" userId="cf51b1b7-7481-4dd8-85bf-a141dc4bc53e" providerId="ADAL" clId="{6CCD24BE-3D7A-4092-BFF6-F4CE2743B410}" dt="2025-10-14T13:02:57.890" v="4" actId="1076"/>
        <pc:sldMkLst>
          <pc:docMk/>
          <pc:sldMk cId="3491220502" sldId="257"/>
        </pc:sldMkLst>
        <pc:spChg chg="add mod">
          <ac:chgData name="Kedree Proffitt" userId="cf51b1b7-7481-4dd8-85bf-a141dc4bc53e" providerId="ADAL" clId="{6CCD24BE-3D7A-4092-BFF6-F4CE2743B410}" dt="2025-10-14T13:02:54.057" v="2" actId="14100"/>
          <ac:spMkLst>
            <pc:docMk/>
            <pc:sldMk cId="3491220502" sldId="257"/>
            <ac:spMk id="4" creationId="{45A64380-B623-9310-7BA0-D2E401B8D5EA}"/>
          </ac:spMkLst>
        </pc:spChg>
        <pc:spChg chg="add mod">
          <ac:chgData name="Kedree Proffitt" userId="cf51b1b7-7481-4dd8-85bf-a141dc4bc53e" providerId="ADAL" clId="{6CCD24BE-3D7A-4092-BFF6-F4CE2743B410}" dt="2025-10-14T13:02:57.890" v="4" actId="1076"/>
          <ac:spMkLst>
            <pc:docMk/>
            <pc:sldMk cId="3491220502" sldId="257"/>
            <ac:spMk id="6" creationId="{7824F5D4-5FBF-FE34-0FC2-623E1195331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3:18.032" v="11" actId="1076"/>
        <pc:sldMkLst>
          <pc:docMk/>
          <pc:sldMk cId="2204888670" sldId="258"/>
        </pc:sldMkLst>
        <pc:spChg chg="add mod">
          <ac:chgData name="Kedree Proffitt" userId="cf51b1b7-7481-4dd8-85bf-a141dc4bc53e" providerId="ADAL" clId="{6CCD24BE-3D7A-4092-BFF6-F4CE2743B410}" dt="2025-10-14T13:03:09.788" v="7" actId="14100"/>
          <ac:spMkLst>
            <pc:docMk/>
            <pc:sldMk cId="2204888670" sldId="258"/>
            <ac:spMk id="4" creationId="{DBB25243-FFE9-806B-4724-350E9F0B40BC}"/>
          </ac:spMkLst>
        </pc:spChg>
        <pc:spChg chg="add mod">
          <ac:chgData name="Kedree Proffitt" userId="cf51b1b7-7481-4dd8-85bf-a141dc4bc53e" providerId="ADAL" clId="{6CCD24BE-3D7A-4092-BFF6-F4CE2743B410}" dt="2025-10-14T13:03:14.237" v="9" actId="1076"/>
          <ac:spMkLst>
            <pc:docMk/>
            <pc:sldMk cId="2204888670" sldId="258"/>
            <ac:spMk id="6" creationId="{B85754F6-B76D-4CF0-34B8-934D755CFF54}"/>
          </ac:spMkLst>
        </pc:spChg>
        <pc:spChg chg="add mod">
          <ac:chgData name="Kedree Proffitt" userId="cf51b1b7-7481-4dd8-85bf-a141dc4bc53e" providerId="ADAL" clId="{6CCD24BE-3D7A-4092-BFF6-F4CE2743B410}" dt="2025-10-14T13:03:18.032" v="11" actId="1076"/>
          <ac:spMkLst>
            <pc:docMk/>
            <pc:sldMk cId="2204888670" sldId="258"/>
            <ac:spMk id="7" creationId="{23D10198-8989-A2CF-6B2E-C7ADF46DCBDA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3:48.432" v="22" actId="14100"/>
        <pc:sldMkLst>
          <pc:docMk/>
          <pc:sldMk cId="2540370216" sldId="259"/>
        </pc:sldMkLst>
        <pc:spChg chg="add mod">
          <ac:chgData name="Kedree Proffitt" userId="cf51b1b7-7481-4dd8-85bf-a141dc4bc53e" providerId="ADAL" clId="{6CCD24BE-3D7A-4092-BFF6-F4CE2743B410}" dt="2025-10-14T13:03:34.023" v="16" actId="14100"/>
          <ac:spMkLst>
            <pc:docMk/>
            <pc:sldMk cId="2540370216" sldId="259"/>
            <ac:spMk id="4" creationId="{D5E86BFA-D9D1-A3AC-47CC-9329D7BCA1E2}"/>
          </ac:spMkLst>
        </pc:spChg>
        <pc:spChg chg="add mod">
          <ac:chgData name="Kedree Proffitt" userId="cf51b1b7-7481-4dd8-85bf-a141dc4bc53e" providerId="ADAL" clId="{6CCD24BE-3D7A-4092-BFF6-F4CE2743B410}" dt="2025-10-14T13:03:40.525" v="19" actId="14100"/>
          <ac:spMkLst>
            <pc:docMk/>
            <pc:sldMk cId="2540370216" sldId="259"/>
            <ac:spMk id="5" creationId="{2E35B252-0A9F-E391-30C4-D55C8002F109}"/>
          </ac:spMkLst>
        </pc:spChg>
        <pc:spChg chg="add mod">
          <ac:chgData name="Kedree Proffitt" userId="cf51b1b7-7481-4dd8-85bf-a141dc4bc53e" providerId="ADAL" clId="{6CCD24BE-3D7A-4092-BFF6-F4CE2743B410}" dt="2025-10-14T13:03:48.432" v="22" actId="14100"/>
          <ac:spMkLst>
            <pc:docMk/>
            <pc:sldMk cId="2540370216" sldId="259"/>
            <ac:spMk id="6" creationId="{9A1143EF-5C46-6515-1782-65CC5A8BB3CE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4:55.235" v="48" actId="14100"/>
        <pc:sldMkLst>
          <pc:docMk/>
          <pc:sldMk cId="3074011758" sldId="260"/>
        </pc:sldMkLst>
        <pc:spChg chg="add mod">
          <ac:chgData name="Kedree Proffitt" userId="cf51b1b7-7481-4dd8-85bf-a141dc4bc53e" providerId="ADAL" clId="{6CCD24BE-3D7A-4092-BFF6-F4CE2743B410}" dt="2025-10-14T13:04:35.913" v="38" actId="14100"/>
          <ac:spMkLst>
            <pc:docMk/>
            <pc:sldMk cId="3074011758" sldId="260"/>
            <ac:spMk id="3" creationId="{3FDFE37D-9ABA-D9F2-2D23-5F95E31DB09C}"/>
          </ac:spMkLst>
        </pc:spChg>
        <pc:spChg chg="add mod">
          <ac:chgData name="Kedree Proffitt" userId="cf51b1b7-7481-4dd8-85bf-a141dc4bc53e" providerId="ADAL" clId="{6CCD24BE-3D7A-4092-BFF6-F4CE2743B410}" dt="2025-10-14T13:04:55.235" v="48" actId="14100"/>
          <ac:spMkLst>
            <pc:docMk/>
            <pc:sldMk cId="3074011758" sldId="260"/>
            <ac:spMk id="4" creationId="{600260F7-B225-4BE0-14C1-AFA3A10260E7}"/>
          </ac:spMkLst>
        </pc:spChg>
        <pc:spChg chg="add mod">
          <ac:chgData name="Kedree Proffitt" userId="cf51b1b7-7481-4dd8-85bf-a141dc4bc53e" providerId="ADAL" clId="{6CCD24BE-3D7A-4092-BFF6-F4CE2743B410}" dt="2025-10-14T13:04:51.697" v="46" actId="1076"/>
          <ac:spMkLst>
            <pc:docMk/>
            <pc:sldMk cId="3074011758" sldId="260"/>
            <ac:spMk id="6" creationId="{3DBFE136-5AF6-453A-CE37-8FB10ACD30B4}"/>
          </ac:spMkLst>
        </pc:spChg>
        <pc:spChg chg="add mod">
          <ac:chgData name="Kedree Proffitt" userId="cf51b1b7-7481-4dd8-85bf-a141dc4bc53e" providerId="ADAL" clId="{6CCD24BE-3D7A-4092-BFF6-F4CE2743B410}" dt="2025-10-14T13:04:50.809" v="44"/>
          <ac:spMkLst>
            <pc:docMk/>
            <pc:sldMk cId="3074011758" sldId="260"/>
            <ac:spMk id="7" creationId="{F03A7AE4-33CE-61E8-BBE2-A59481F16724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5:11.779" v="53" actId="1076"/>
        <pc:sldMkLst>
          <pc:docMk/>
          <pc:sldMk cId="217046972" sldId="263"/>
        </pc:sldMkLst>
        <pc:spChg chg="add mod">
          <ac:chgData name="Kedree Proffitt" userId="cf51b1b7-7481-4dd8-85bf-a141dc4bc53e" providerId="ADAL" clId="{6CCD24BE-3D7A-4092-BFF6-F4CE2743B410}" dt="2025-10-14T13:05:08.016" v="51" actId="14100"/>
          <ac:spMkLst>
            <pc:docMk/>
            <pc:sldMk cId="217046972" sldId="263"/>
            <ac:spMk id="4" creationId="{7F788A64-AD3D-6FA9-39B2-630493176D67}"/>
          </ac:spMkLst>
        </pc:spChg>
        <pc:spChg chg="add mod">
          <ac:chgData name="Kedree Proffitt" userId="cf51b1b7-7481-4dd8-85bf-a141dc4bc53e" providerId="ADAL" clId="{6CCD24BE-3D7A-4092-BFF6-F4CE2743B410}" dt="2025-10-14T13:05:11.779" v="53" actId="1076"/>
          <ac:spMkLst>
            <pc:docMk/>
            <pc:sldMk cId="217046972" sldId="263"/>
            <ac:spMk id="6" creationId="{0474E062-130A-08F9-26BC-7BC30E205CB2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5:29.955" v="61" actId="14100"/>
        <pc:sldMkLst>
          <pc:docMk/>
          <pc:sldMk cId="4132417562" sldId="264"/>
        </pc:sldMkLst>
        <pc:spChg chg="add mod">
          <ac:chgData name="Kedree Proffitt" userId="cf51b1b7-7481-4dd8-85bf-a141dc4bc53e" providerId="ADAL" clId="{6CCD24BE-3D7A-4092-BFF6-F4CE2743B410}" dt="2025-10-14T13:05:19.795" v="56" actId="14100"/>
          <ac:spMkLst>
            <pc:docMk/>
            <pc:sldMk cId="4132417562" sldId="264"/>
            <ac:spMk id="4" creationId="{1CF324F6-7C3E-DA25-82FA-F272C71B2247}"/>
          </ac:spMkLst>
        </pc:spChg>
        <pc:spChg chg="add mod">
          <ac:chgData name="Kedree Proffitt" userId="cf51b1b7-7481-4dd8-85bf-a141dc4bc53e" providerId="ADAL" clId="{6CCD24BE-3D7A-4092-BFF6-F4CE2743B410}" dt="2025-10-14T13:05:22.927" v="58" actId="1076"/>
          <ac:spMkLst>
            <pc:docMk/>
            <pc:sldMk cId="4132417562" sldId="264"/>
            <ac:spMk id="5" creationId="{0EE5A200-CC2C-8A9E-C4DD-F13FEB8A7815}"/>
          </ac:spMkLst>
        </pc:spChg>
        <pc:spChg chg="add mod">
          <ac:chgData name="Kedree Proffitt" userId="cf51b1b7-7481-4dd8-85bf-a141dc4bc53e" providerId="ADAL" clId="{6CCD24BE-3D7A-4092-BFF6-F4CE2743B410}" dt="2025-10-14T13:05:29.955" v="61" actId="14100"/>
          <ac:spMkLst>
            <pc:docMk/>
            <pc:sldMk cId="4132417562" sldId="264"/>
            <ac:spMk id="6" creationId="{B26E057F-038D-11AF-9404-FA85B599E207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5:47.857" v="67" actId="14100"/>
        <pc:sldMkLst>
          <pc:docMk/>
          <pc:sldMk cId="2354249930" sldId="265"/>
        </pc:sldMkLst>
        <pc:spChg chg="add mod">
          <ac:chgData name="Kedree Proffitt" userId="cf51b1b7-7481-4dd8-85bf-a141dc4bc53e" providerId="ADAL" clId="{6CCD24BE-3D7A-4092-BFF6-F4CE2743B410}" dt="2025-10-14T13:05:41.589" v="64" actId="14100"/>
          <ac:spMkLst>
            <pc:docMk/>
            <pc:sldMk cId="2354249930" sldId="265"/>
            <ac:spMk id="4" creationId="{941EBDCD-779A-A729-FE9B-FE0B5CFB7490}"/>
          </ac:spMkLst>
        </pc:spChg>
        <pc:spChg chg="add mod">
          <ac:chgData name="Kedree Proffitt" userId="cf51b1b7-7481-4dd8-85bf-a141dc4bc53e" providerId="ADAL" clId="{6CCD24BE-3D7A-4092-BFF6-F4CE2743B410}" dt="2025-10-14T13:05:47.857" v="67" actId="14100"/>
          <ac:spMkLst>
            <pc:docMk/>
            <pc:sldMk cId="2354249930" sldId="265"/>
            <ac:spMk id="6" creationId="{030046A8-908C-33A6-30F6-10E9873B52C7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6:25.653" v="81" actId="1076"/>
        <pc:sldMkLst>
          <pc:docMk/>
          <pc:sldMk cId="3303716553" sldId="267"/>
        </pc:sldMkLst>
        <pc:spChg chg="add mod">
          <ac:chgData name="Kedree Proffitt" userId="cf51b1b7-7481-4dd8-85bf-a141dc4bc53e" providerId="ADAL" clId="{6CCD24BE-3D7A-4092-BFF6-F4CE2743B410}" dt="2025-10-14T13:06:17.259" v="76" actId="14100"/>
          <ac:spMkLst>
            <pc:docMk/>
            <pc:sldMk cId="3303716553" sldId="267"/>
            <ac:spMk id="4" creationId="{73B27721-150C-E388-E385-7D11D863247A}"/>
          </ac:spMkLst>
        </pc:spChg>
        <pc:spChg chg="add mod">
          <ac:chgData name="Kedree Proffitt" userId="cf51b1b7-7481-4dd8-85bf-a141dc4bc53e" providerId="ADAL" clId="{6CCD24BE-3D7A-4092-BFF6-F4CE2743B410}" dt="2025-10-14T13:06:22.370" v="79" actId="14100"/>
          <ac:spMkLst>
            <pc:docMk/>
            <pc:sldMk cId="3303716553" sldId="267"/>
            <ac:spMk id="5" creationId="{F6973225-31C7-ECB5-4AA8-E42BDAD4B00C}"/>
          </ac:spMkLst>
        </pc:spChg>
        <pc:spChg chg="add mod">
          <ac:chgData name="Kedree Proffitt" userId="cf51b1b7-7481-4dd8-85bf-a141dc4bc53e" providerId="ADAL" clId="{6CCD24BE-3D7A-4092-BFF6-F4CE2743B410}" dt="2025-10-14T13:06:25.653" v="81" actId="1076"/>
          <ac:spMkLst>
            <pc:docMk/>
            <pc:sldMk cId="3303716553" sldId="267"/>
            <ac:spMk id="6" creationId="{8DB6A7CA-DFC4-9CF1-75AE-285BDD724ED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4:15.157" v="33" actId="14100"/>
        <pc:sldMkLst>
          <pc:docMk/>
          <pc:sldMk cId="2605353663" sldId="268"/>
        </pc:sldMkLst>
        <pc:spChg chg="add mod">
          <ac:chgData name="Kedree Proffitt" userId="cf51b1b7-7481-4dd8-85bf-a141dc4bc53e" providerId="ADAL" clId="{6CCD24BE-3D7A-4092-BFF6-F4CE2743B410}" dt="2025-10-14T13:04:01.228" v="26" actId="14100"/>
          <ac:spMkLst>
            <pc:docMk/>
            <pc:sldMk cId="2605353663" sldId="268"/>
            <ac:spMk id="4" creationId="{4CDFF7A4-36F6-8E6D-E66D-4224A116C4EB}"/>
          </ac:spMkLst>
        </pc:spChg>
        <pc:spChg chg="add mod">
          <ac:chgData name="Kedree Proffitt" userId="cf51b1b7-7481-4dd8-85bf-a141dc4bc53e" providerId="ADAL" clId="{6CCD24BE-3D7A-4092-BFF6-F4CE2743B410}" dt="2025-10-14T13:04:05.540" v="28" actId="1076"/>
          <ac:spMkLst>
            <pc:docMk/>
            <pc:sldMk cId="2605353663" sldId="268"/>
            <ac:spMk id="5" creationId="{74C9F3F2-4F1D-A81E-AAA8-1F39D5B35497}"/>
          </ac:spMkLst>
        </pc:spChg>
        <pc:spChg chg="add mod">
          <ac:chgData name="Kedree Proffitt" userId="cf51b1b7-7481-4dd8-85bf-a141dc4bc53e" providerId="ADAL" clId="{6CCD24BE-3D7A-4092-BFF6-F4CE2743B410}" dt="2025-10-14T13:04:08.992" v="30" actId="1076"/>
          <ac:spMkLst>
            <pc:docMk/>
            <pc:sldMk cId="2605353663" sldId="268"/>
            <ac:spMk id="6" creationId="{8B4FAFF7-0F1F-80E1-53D9-78B267C60C19}"/>
          </ac:spMkLst>
        </pc:spChg>
        <pc:spChg chg="add mod">
          <ac:chgData name="Kedree Proffitt" userId="cf51b1b7-7481-4dd8-85bf-a141dc4bc53e" providerId="ADAL" clId="{6CCD24BE-3D7A-4092-BFF6-F4CE2743B410}" dt="2025-10-14T13:04:15.157" v="33" actId="14100"/>
          <ac:spMkLst>
            <pc:docMk/>
            <pc:sldMk cId="2605353663" sldId="268"/>
            <ac:spMk id="7" creationId="{13585A26-A526-1AAF-1422-919D13E5077C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6:32.006" v="84" actId="14100"/>
        <pc:sldMkLst>
          <pc:docMk/>
          <pc:sldMk cId="2932364102" sldId="269"/>
        </pc:sldMkLst>
        <pc:spChg chg="add mod">
          <ac:chgData name="Kedree Proffitt" userId="cf51b1b7-7481-4dd8-85bf-a141dc4bc53e" providerId="ADAL" clId="{6CCD24BE-3D7A-4092-BFF6-F4CE2743B410}" dt="2025-10-14T13:06:32.006" v="84" actId="14100"/>
          <ac:spMkLst>
            <pc:docMk/>
            <pc:sldMk cId="2932364102" sldId="269"/>
            <ac:spMk id="4" creationId="{0269C4A3-322D-7944-DD4D-3BE7CD7FF2ED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6:07.888" v="73" actId="1076"/>
        <pc:sldMkLst>
          <pc:docMk/>
          <pc:sldMk cId="1628327970" sldId="270"/>
        </pc:sldMkLst>
        <pc:spChg chg="add mod">
          <ac:chgData name="Kedree Proffitt" userId="cf51b1b7-7481-4dd8-85bf-a141dc4bc53e" providerId="ADAL" clId="{6CCD24BE-3D7A-4092-BFF6-F4CE2743B410}" dt="2025-10-14T13:06:01.843" v="71" actId="14100"/>
          <ac:spMkLst>
            <pc:docMk/>
            <pc:sldMk cId="1628327970" sldId="270"/>
            <ac:spMk id="4" creationId="{443A872B-3ACE-6C53-497D-C6451EB101B2}"/>
          </ac:spMkLst>
        </pc:spChg>
        <pc:spChg chg="add mod">
          <ac:chgData name="Kedree Proffitt" userId="cf51b1b7-7481-4dd8-85bf-a141dc4bc53e" providerId="ADAL" clId="{6CCD24BE-3D7A-4092-BFF6-F4CE2743B410}" dt="2025-10-14T13:06:07.888" v="73" actId="1076"/>
          <ac:spMkLst>
            <pc:docMk/>
            <pc:sldMk cId="1628327970" sldId="270"/>
            <ac:spMk id="6" creationId="{11D1BC61-0CCA-BEA6-9038-4B4549B0E229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7:13.987" v="103" actId="1076"/>
        <pc:sldMkLst>
          <pc:docMk/>
          <pc:sldMk cId="820962129" sldId="271"/>
        </pc:sldMkLst>
        <pc:spChg chg="add mod">
          <ac:chgData name="Kedree Proffitt" userId="cf51b1b7-7481-4dd8-85bf-a141dc4bc53e" providerId="ADAL" clId="{6CCD24BE-3D7A-4092-BFF6-F4CE2743B410}" dt="2025-10-14T13:06:44.162" v="87" actId="14100"/>
          <ac:spMkLst>
            <pc:docMk/>
            <pc:sldMk cId="820962129" sldId="271"/>
            <ac:spMk id="4" creationId="{1819C262-F418-6E23-2E43-1AC723A9B2BC}"/>
          </ac:spMkLst>
        </pc:spChg>
        <pc:spChg chg="add mod">
          <ac:chgData name="Kedree Proffitt" userId="cf51b1b7-7481-4dd8-85bf-a141dc4bc53e" providerId="ADAL" clId="{6CCD24BE-3D7A-4092-BFF6-F4CE2743B410}" dt="2025-10-14T13:06:49.053" v="90" actId="14100"/>
          <ac:spMkLst>
            <pc:docMk/>
            <pc:sldMk cId="820962129" sldId="271"/>
            <ac:spMk id="6" creationId="{2CB29DFB-C9C6-F465-CC34-5CFA723EFE21}"/>
          </ac:spMkLst>
        </pc:spChg>
        <pc:spChg chg="add mod">
          <ac:chgData name="Kedree Proffitt" userId="cf51b1b7-7481-4dd8-85bf-a141dc4bc53e" providerId="ADAL" clId="{6CCD24BE-3D7A-4092-BFF6-F4CE2743B410}" dt="2025-10-14T13:06:58.261" v="94" actId="14100"/>
          <ac:spMkLst>
            <pc:docMk/>
            <pc:sldMk cId="820962129" sldId="271"/>
            <ac:spMk id="7" creationId="{EE628D7F-E295-DF29-9D75-C1B556706F38}"/>
          </ac:spMkLst>
        </pc:spChg>
        <pc:spChg chg="add mod">
          <ac:chgData name="Kedree Proffitt" userId="cf51b1b7-7481-4dd8-85bf-a141dc4bc53e" providerId="ADAL" clId="{6CCD24BE-3D7A-4092-BFF6-F4CE2743B410}" dt="2025-10-14T13:07:01.765" v="96" actId="1076"/>
          <ac:spMkLst>
            <pc:docMk/>
            <pc:sldMk cId="820962129" sldId="271"/>
            <ac:spMk id="8" creationId="{E82D060C-F785-CB53-099B-722C65433C8A}"/>
          </ac:spMkLst>
        </pc:spChg>
        <pc:spChg chg="add mod">
          <ac:chgData name="Kedree Proffitt" userId="cf51b1b7-7481-4dd8-85bf-a141dc4bc53e" providerId="ADAL" clId="{6CCD24BE-3D7A-4092-BFF6-F4CE2743B410}" dt="2025-10-14T13:07:06.544" v="99" actId="14100"/>
          <ac:spMkLst>
            <pc:docMk/>
            <pc:sldMk cId="820962129" sldId="271"/>
            <ac:spMk id="9" creationId="{5E714D07-41FF-2C10-5BC8-D303EBA22069}"/>
          </ac:spMkLst>
        </pc:spChg>
        <pc:spChg chg="add mod">
          <ac:chgData name="Kedree Proffitt" userId="cf51b1b7-7481-4dd8-85bf-a141dc4bc53e" providerId="ADAL" clId="{6CCD24BE-3D7A-4092-BFF6-F4CE2743B410}" dt="2025-10-14T13:07:10.783" v="101" actId="1076"/>
          <ac:spMkLst>
            <pc:docMk/>
            <pc:sldMk cId="820962129" sldId="271"/>
            <ac:spMk id="10" creationId="{E5DA7093-2CF3-F974-A5A7-FE5534A02CD7}"/>
          </ac:spMkLst>
        </pc:spChg>
        <pc:spChg chg="add mod">
          <ac:chgData name="Kedree Proffitt" userId="cf51b1b7-7481-4dd8-85bf-a141dc4bc53e" providerId="ADAL" clId="{6CCD24BE-3D7A-4092-BFF6-F4CE2743B410}" dt="2025-10-14T13:07:13.987" v="103" actId="1076"/>
          <ac:spMkLst>
            <pc:docMk/>
            <pc:sldMk cId="820962129" sldId="271"/>
            <ac:spMk id="11" creationId="{5A1A92A2-4821-3763-4F76-3476409BDEA7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7:35.167" v="112" actId="14100"/>
        <pc:sldMkLst>
          <pc:docMk/>
          <pc:sldMk cId="2944979269" sldId="272"/>
        </pc:sldMkLst>
        <pc:spChg chg="add mod">
          <ac:chgData name="Kedree Proffitt" userId="cf51b1b7-7481-4dd8-85bf-a141dc4bc53e" providerId="ADAL" clId="{6CCD24BE-3D7A-4092-BFF6-F4CE2743B410}" dt="2025-10-14T13:07:21.342" v="106" actId="1076"/>
          <ac:spMkLst>
            <pc:docMk/>
            <pc:sldMk cId="2944979269" sldId="272"/>
            <ac:spMk id="4" creationId="{B99C8378-C803-897A-D812-9857E53C9B8A}"/>
          </ac:spMkLst>
        </pc:spChg>
        <pc:spChg chg="add mod">
          <ac:chgData name="Kedree Proffitt" userId="cf51b1b7-7481-4dd8-85bf-a141dc4bc53e" providerId="ADAL" clId="{6CCD24BE-3D7A-4092-BFF6-F4CE2743B410}" dt="2025-10-14T13:07:28.016" v="109" actId="14100"/>
          <ac:spMkLst>
            <pc:docMk/>
            <pc:sldMk cId="2944979269" sldId="272"/>
            <ac:spMk id="6" creationId="{DB2641F1-E7CC-5DB9-6BF5-C6887F5F5BA4}"/>
          </ac:spMkLst>
        </pc:spChg>
        <pc:spChg chg="add mod">
          <ac:chgData name="Kedree Proffitt" userId="cf51b1b7-7481-4dd8-85bf-a141dc4bc53e" providerId="ADAL" clId="{6CCD24BE-3D7A-4092-BFF6-F4CE2743B410}" dt="2025-10-14T13:07:35.167" v="112" actId="14100"/>
          <ac:spMkLst>
            <pc:docMk/>
            <pc:sldMk cId="2944979269" sldId="272"/>
            <ac:spMk id="7" creationId="{9CC12CA8-079F-BFE7-32A3-A0C25CAA488D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7:48.586" v="118" actId="14100"/>
        <pc:sldMkLst>
          <pc:docMk/>
          <pc:sldMk cId="1130626774" sldId="273"/>
        </pc:sldMkLst>
        <pc:spChg chg="add mod">
          <ac:chgData name="Kedree Proffitt" userId="cf51b1b7-7481-4dd8-85bf-a141dc4bc53e" providerId="ADAL" clId="{6CCD24BE-3D7A-4092-BFF6-F4CE2743B410}" dt="2025-10-14T13:07:42.769" v="115" actId="1076"/>
          <ac:spMkLst>
            <pc:docMk/>
            <pc:sldMk cId="1130626774" sldId="273"/>
            <ac:spMk id="5" creationId="{62E76094-8356-BA90-3117-508161BEEA40}"/>
          </ac:spMkLst>
        </pc:spChg>
        <pc:spChg chg="add mod">
          <ac:chgData name="Kedree Proffitt" userId="cf51b1b7-7481-4dd8-85bf-a141dc4bc53e" providerId="ADAL" clId="{6CCD24BE-3D7A-4092-BFF6-F4CE2743B410}" dt="2025-10-14T13:07:48.586" v="118" actId="14100"/>
          <ac:spMkLst>
            <pc:docMk/>
            <pc:sldMk cId="1130626774" sldId="273"/>
            <ac:spMk id="6" creationId="{3F01D772-AFE4-80E5-5FD1-15DA5D62C81A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08:05.328" v="125" actId="1076"/>
        <pc:sldMkLst>
          <pc:docMk/>
          <pc:sldMk cId="35365885" sldId="274"/>
        </pc:sldMkLst>
        <pc:spChg chg="add mod">
          <ac:chgData name="Kedree Proffitt" userId="cf51b1b7-7481-4dd8-85bf-a141dc4bc53e" providerId="ADAL" clId="{6CCD24BE-3D7A-4092-BFF6-F4CE2743B410}" dt="2025-10-14T13:07:54.131" v="120" actId="1076"/>
          <ac:spMkLst>
            <pc:docMk/>
            <pc:sldMk cId="35365885" sldId="274"/>
            <ac:spMk id="4" creationId="{BF27B880-B6AF-1681-6AC0-BB42D8D50095}"/>
          </ac:spMkLst>
        </pc:spChg>
        <pc:spChg chg="add mod">
          <ac:chgData name="Kedree Proffitt" userId="cf51b1b7-7481-4dd8-85bf-a141dc4bc53e" providerId="ADAL" clId="{6CCD24BE-3D7A-4092-BFF6-F4CE2743B410}" dt="2025-10-14T13:07:58.081" v="122" actId="1076"/>
          <ac:spMkLst>
            <pc:docMk/>
            <pc:sldMk cId="35365885" sldId="274"/>
            <ac:spMk id="5" creationId="{651D19A7-D100-0124-55C8-9E3A91E6C9C8}"/>
          </ac:spMkLst>
        </pc:spChg>
        <pc:spChg chg="add mod">
          <ac:chgData name="Kedree Proffitt" userId="cf51b1b7-7481-4dd8-85bf-a141dc4bc53e" providerId="ADAL" clId="{6CCD24BE-3D7A-4092-BFF6-F4CE2743B410}" dt="2025-10-14T13:07:58.943" v="123"/>
          <ac:spMkLst>
            <pc:docMk/>
            <pc:sldMk cId="35365885" sldId="274"/>
            <ac:spMk id="6" creationId="{2DDAA79F-9541-9A1A-9D49-DF9EF7B41CAB}"/>
          </ac:spMkLst>
        </pc:spChg>
        <pc:spChg chg="add mod">
          <ac:chgData name="Kedree Proffitt" userId="cf51b1b7-7481-4dd8-85bf-a141dc4bc53e" providerId="ADAL" clId="{6CCD24BE-3D7A-4092-BFF6-F4CE2743B410}" dt="2025-10-14T13:08:05.328" v="125" actId="1076"/>
          <ac:spMkLst>
            <pc:docMk/>
            <pc:sldMk cId="35365885" sldId="274"/>
            <ac:spMk id="7" creationId="{1DF64D50-3B79-EDE6-0AC0-D588577161B6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11:37.486" v="138" actId="1076"/>
        <pc:sldMkLst>
          <pc:docMk/>
          <pc:sldMk cId="2267874132" sldId="276"/>
        </pc:sldMkLst>
        <pc:spChg chg="add mod">
          <ac:chgData name="Kedree Proffitt" userId="cf51b1b7-7481-4dd8-85bf-a141dc4bc53e" providerId="ADAL" clId="{6CCD24BE-3D7A-4092-BFF6-F4CE2743B410}" dt="2025-10-14T13:11:32.532" v="136" actId="14100"/>
          <ac:spMkLst>
            <pc:docMk/>
            <pc:sldMk cId="2267874132" sldId="276"/>
            <ac:spMk id="4" creationId="{AEBF325C-101D-8D9A-95A6-3D80572086E2}"/>
          </ac:spMkLst>
        </pc:spChg>
        <pc:spChg chg="add mod">
          <ac:chgData name="Kedree Proffitt" userId="cf51b1b7-7481-4dd8-85bf-a141dc4bc53e" providerId="ADAL" clId="{6CCD24BE-3D7A-4092-BFF6-F4CE2743B410}" dt="2025-10-14T13:11:37.486" v="138" actId="1076"/>
          <ac:spMkLst>
            <pc:docMk/>
            <pc:sldMk cId="2267874132" sldId="276"/>
            <ac:spMk id="5" creationId="{C978EED0-9275-CF6F-72DC-8B63589705F9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11:54.594" v="144" actId="14100"/>
        <pc:sldMkLst>
          <pc:docMk/>
          <pc:sldMk cId="448786901" sldId="278"/>
        </pc:sldMkLst>
        <pc:spChg chg="add mod">
          <ac:chgData name="Kedree Proffitt" userId="cf51b1b7-7481-4dd8-85bf-a141dc4bc53e" providerId="ADAL" clId="{6CCD24BE-3D7A-4092-BFF6-F4CE2743B410}" dt="2025-10-14T13:11:48.248" v="141" actId="14100"/>
          <ac:spMkLst>
            <pc:docMk/>
            <pc:sldMk cId="448786901" sldId="278"/>
            <ac:spMk id="4" creationId="{11C58614-29CA-F912-BF4B-99700195895E}"/>
          </ac:spMkLst>
        </pc:spChg>
        <pc:spChg chg="add mod">
          <ac:chgData name="Kedree Proffitt" userId="cf51b1b7-7481-4dd8-85bf-a141dc4bc53e" providerId="ADAL" clId="{6CCD24BE-3D7A-4092-BFF6-F4CE2743B410}" dt="2025-10-14T13:11:54.594" v="144" actId="14100"/>
          <ac:spMkLst>
            <pc:docMk/>
            <pc:sldMk cId="448786901" sldId="278"/>
            <ac:spMk id="6" creationId="{DFF3C118-A53A-F841-0CCD-E28F16EDD8FC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12:33.912" v="156" actId="14100"/>
        <pc:sldMkLst>
          <pc:docMk/>
          <pc:sldMk cId="4086811267" sldId="280"/>
        </pc:sldMkLst>
        <pc:spChg chg="add mod">
          <ac:chgData name="Kedree Proffitt" userId="cf51b1b7-7481-4dd8-85bf-a141dc4bc53e" providerId="ADAL" clId="{6CCD24BE-3D7A-4092-BFF6-F4CE2743B410}" dt="2025-10-14T13:12:08.368" v="147" actId="14100"/>
          <ac:spMkLst>
            <pc:docMk/>
            <pc:sldMk cId="4086811267" sldId="280"/>
            <ac:spMk id="4" creationId="{B79D110A-7637-460F-95D4-5FB0FACCAF2A}"/>
          </ac:spMkLst>
        </pc:spChg>
        <pc:spChg chg="add mod">
          <ac:chgData name="Kedree Proffitt" userId="cf51b1b7-7481-4dd8-85bf-a141dc4bc53e" providerId="ADAL" clId="{6CCD24BE-3D7A-4092-BFF6-F4CE2743B410}" dt="2025-10-14T13:12:21.732" v="150" actId="14100"/>
          <ac:spMkLst>
            <pc:docMk/>
            <pc:sldMk cId="4086811267" sldId="280"/>
            <ac:spMk id="5" creationId="{CC5BD857-4B32-FE0C-AC39-99421579D6BA}"/>
          </ac:spMkLst>
        </pc:spChg>
        <pc:spChg chg="add mod">
          <ac:chgData name="Kedree Proffitt" userId="cf51b1b7-7481-4dd8-85bf-a141dc4bc53e" providerId="ADAL" clId="{6CCD24BE-3D7A-4092-BFF6-F4CE2743B410}" dt="2025-10-14T13:12:25.145" v="152" actId="1076"/>
          <ac:spMkLst>
            <pc:docMk/>
            <pc:sldMk cId="4086811267" sldId="280"/>
            <ac:spMk id="7" creationId="{94800385-8067-8AD8-6B8E-3464A1956239}"/>
          </ac:spMkLst>
        </pc:spChg>
        <pc:spChg chg="add mod">
          <ac:chgData name="Kedree Proffitt" userId="cf51b1b7-7481-4dd8-85bf-a141dc4bc53e" providerId="ADAL" clId="{6CCD24BE-3D7A-4092-BFF6-F4CE2743B410}" dt="2025-10-14T13:12:33.912" v="156" actId="14100"/>
          <ac:spMkLst>
            <pc:docMk/>
            <pc:sldMk cId="4086811267" sldId="280"/>
            <ac:spMk id="10" creationId="{3C6774A7-F558-626D-85DA-CDD73605AA6C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14T13:13:19.868" v="173" actId="14100"/>
        <pc:sldMkLst>
          <pc:docMk/>
          <pc:sldMk cId="1212141389" sldId="281"/>
        </pc:sldMkLst>
        <pc:spChg chg="add mod">
          <ac:chgData name="Kedree Proffitt" userId="cf51b1b7-7481-4dd8-85bf-a141dc4bc53e" providerId="ADAL" clId="{6CCD24BE-3D7A-4092-BFF6-F4CE2743B410}" dt="2025-10-14T13:12:47.290" v="159" actId="14100"/>
          <ac:spMkLst>
            <pc:docMk/>
            <pc:sldMk cId="1212141389" sldId="281"/>
            <ac:spMk id="4" creationId="{B8FA3289-03FF-DD68-CCDC-264F045607F8}"/>
          </ac:spMkLst>
        </pc:spChg>
        <pc:spChg chg="add mod">
          <ac:chgData name="Kedree Proffitt" userId="cf51b1b7-7481-4dd8-85bf-a141dc4bc53e" providerId="ADAL" clId="{6CCD24BE-3D7A-4092-BFF6-F4CE2743B410}" dt="2025-10-14T13:12:53.187" v="162" actId="14100"/>
          <ac:spMkLst>
            <pc:docMk/>
            <pc:sldMk cId="1212141389" sldId="281"/>
            <ac:spMk id="6" creationId="{7F013FFE-4B07-728C-4CED-A87FC5CADDED}"/>
          </ac:spMkLst>
        </pc:spChg>
        <pc:spChg chg="add mod">
          <ac:chgData name="Kedree Proffitt" userId="cf51b1b7-7481-4dd8-85bf-a141dc4bc53e" providerId="ADAL" clId="{6CCD24BE-3D7A-4092-BFF6-F4CE2743B410}" dt="2025-10-14T13:13:00.089" v="165" actId="14100"/>
          <ac:spMkLst>
            <pc:docMk/>
            <pc:sldMk cId="1212141389" sldId="281"/>
            <ac:spMk id="8" creationId="{B287AA8C-B6FA-B657-2DB2-22875347B339}"/>
          </ac:spMkLst>
        </pc:spChg>
        <pc:spChg chg="add mod">
          <ac:chgData name="Kedree Proffitt" userId="cf51b1b7-7481-4dd8-85bf-a141dc4bc53e" providerId="ADAL" clId="{6CCD24BE-3D7A-4092-BFF6-F4CE2743B410}" dt="2025-10-14T13:13:02.907" v="167" actId="1076"/>
          <ac:spMkLst>
            <pc:docMk/>
            <pc:sldMk cId="1212141389" sldId="281"/>
            <ac:spMk id="9" creationId="{F5EBC93E-CCFD-E011-9A95-9E79351B9C2B}"/>
          </ac:spMkLst>
        </pc:spChg>
        <pc:spChg chg="add mod">
          <ac:chgData name="Kedree Proffitt" userId="cf51b1b7-7481-4dd8-85bf-a141dc4bc53e" providerId="ADAL" clId="{6CCD24BE-3D7A-4092-BFF6-F4CE2743B410}" dt="2025-10-14T13:13:12.848" v="170" actId="14100"/>
          <ac:spMkLst>
            <pc:docMk/>
            <pc:sldMk cId="1212141389" sldId="281"/>
            <ac:spMk id="10" creationId="{492EDDF6-4912-6279-5E19-FD10DF580E23}"/>
          </ac:spMkLst>
        </pc:spChg>
        <pc:spChg chg="add mod">
          <ac:chgData name="Kedree Proffitt" userId="cf51b1b7-7481-4dd8-85bf-a141dc4bc53e" providerId="ADAL" clId="{6CCD24BE-3D7A-4092-BFF6-F4CE2743B410}" dt="2025-10-14T13:13:19.868" v="173" actId="14100"/>
          <ac:spMkLst>
            <pc:docMk/>
            <pc:sldMk cId="1212141389" sldId="281"/>
            <ac:spMk id="11" creationId="{F50795C2-FEF6-EC09-D69A-FBF47C438F6B}"/>
          </ac:spMkLst>
        </pc:spChg>
      </pc:sldChg>
      <pc:sldChg chg="addSp delSp modSp new mod">
        <pc:chgData name="Kedree Proffitt" userId="cf51b1b7-7481-4dd8-85bf-a141dc4bc53e" providerId="ADAL" clId="{6CCD24BE-3D7A-4092-BFF6-F4CE2743B410}" dt="2025-10-14T13:08:29.892" v="131" actId="962"/>
        <pc:sldMkLst>
          <pc:docMk/>
          <pc:sldMk cId="1375006521" sldId="282"/>
        </pc:sldMkLst>
        <pc:spChg chg="del">
          <ac:chgData name="Kedree Proffitt" userId="cf51b1b7-7481-4dd8-85bf-a141dc4bc53e" providerId="ADAL" clId="{6CCD24BE-3D7A-4092-BFF6-F4CE2743B410}" dt="2025-10-14T13:08:29.144" v="128" actId="478"/>
          <ac:spMkLst>
            <pc:docMk/>
            <pc:sldMk cId="1375006521" sldId="282"/>
            <ac:spMk id="2" creationId="{4BC0B319-C59D-3C17-D0B5-5005DFDBA44E}"/>
          </ac:spMkLst>
        </pc:spChg>
        <pc:spChg chg="del">
          <ac:chgData name="Kedree Proffitt" userId="cf51b1b7-7481-4dd8-85bf-a141dc4bc53e" providerId="ADAL" clId="{6CCD24BE-3D7A-4092-BFF6-F4CE2743B410}" dt="2025-10-14T13:08:27.373" v="127" actId="478"/>
          <ac:spMkLst>
            <pc:docMk/>
            <pc:sldMk cId="1375006521" sldId="282"/>
            <ac:spMk id="3" creationId="{D46394AB-3964-6530-9251-AA930E00A365}"/>
          </ac:spMkLst>
        </pc:spChg>
        <pc:picChg chg="add mod">
          <ac:chgData name="Kedree Proffitt" userId="cf51b1b7-7481-4dd8-85bf-a141dc4bc53e" providerId="ADAL" clId="{6CCD24BE-3D7A-4092-BFF6-F4CE2743B410}" dt="2025-10-14T13:08:29.892" v="131" actId="962"/>
          <ac:picMkLst>
            <pc:docMk/>
            <pc:sldMk cId="1375006521" sldId="282"/>
            <ac:picMk id="5" creationId="{3C018D3F-9E8E-5C36-8DFD-37D40D8AF3F0}"/>
          </ac:picMkLst>
        </pc:picChg>
      </pc:sldChg>
      <pc:sldChg chg="add del">
        <pc:chgData name="Kedree Proffitt" userId="cf51b1b7-7481-4dd8-85bf-a141dc4bc53e" providerId="ADAL" clId="{6CCD24BE-3D7A-4092-BFF6-F4CE2743B410}" dt="2025-10-14T13:11:23.616" v="133"/>
        <pc:sldMkLst>
          <pc:docMk/>
          <pc:sldMk cId="3052930491" sldId="2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57767-86CD-4BFA-A685-8BF0926D42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3C6CBB-625C-4358-B375-EB3663468C77}">
      <dgm:prSet/>
      <dgm:spPr/>
      <dgm:t>
        <a:bodyPr/>
        <a:lstStyle/>
        <a:p>
          <a:r>
            <a:rPr lang="en-US"/>
            <a:t>We cannot sense radiation with our bodies, full-stop</a:t>
          </a:r>
        </a:p>
      </dgm:t>
    </dgm:pt>
    <dgm:pt modelId="{B6709EDA-017E-4AF6-8C8B-69EBC7334919}" type="parTrans" cxnId="{65C756A9-88A2-44CB-A626-C0A1CCBFE36E}">
      <dgm:prSet/>
      <dgm:spPr/>
      <dgm:t>
        <a:bodyPr/>
        <a:lstStyle/>
        <a:p>
          <a:endParaRPr lang="en-US"/>
        </a:p>
      </dgm:t>
    </dgm:pt>
    <dgm:pt modelId="{783215A8-8852-4240-86FE-48DFE355E6B4}" type="sibTrans" cxnId="{65C756A9-88A2-44CB-A626-C0A1CCBFE36E}">
      <dgm:prSet/>
      <dgm:spPr/>
      <dgm:t>
        <a:bodyPr/>
        <a:lstStyle/>
        <a:p>
          <a:endParaRPr lang="en-US"/>
        </a:p>
      </dgm:t>
    </dgm:pt>
    <dgm:pt modelId="{94F53C08-2288-4259-A392-19896A2E64BC}">
      <dgm:prSet/>
      <dgm:spPr/>
      <dgm:t>
        <a:bodyPr/>
        <a:lstStyle/>
        <a:p>
          <a:r>
            <a:rPr lang="en-US"/>
            <a:t>We need to protect people and quantify ways to reduce dose</a:t>
          </a:r>
        </a:p>
      </dgm:t>
    </dgm:pt>
    <dgm:pt modelId="{CF0951D9-76D1-4F28-8D75-85EE414563F8}" type="parTrans" cxnId="{14BDA787-411F-4F55-B6F5-2FB5A6D362EE}">
      <dgm:prSet/>
      <dgm:spPr/>
      <dgm:t>
        <a:bodyPr/>
        <a:lstStyle/>
        <a:p>
          <a:endParaRPr lang="en-US"/>
        </a:p>
      </dgm:t>
    </dgm:pt>
    <dgm:pt modelId="{C94638A6-948E-4BAA-9811-7F8EABA7CE63}" type="sibTrans" cxnId="{14BDA787-411F-4F55-B6F5-2FB5A6D362EE}">
      <dgm:prSet/>
      <dgm:spPr/>
      <dgm:t>
        <a:bodyPr/>
        <a:lstStyle/>
        <a:p>
          <a:endParaRPr lang="en-US"/>
        </a:p>
      </dgm:t>
    </dgm:pt>
    <dgm:pt modelId="{7FD063D2-BC32-42C4-83B9-49596ECA03EE}">
      <dgm:prSet/>
      <dgm:spPr/>
      <dgm:t>
        <a:bodyPr/>
        <a:lstStyle/>
        <a:p>
          <a:r>
            <a:rPr lang="en-US"/>
            <a:t>We need to make sure we are giving a safe dose during imaging and therapy</a:t>
          </a:r>
        </a:p>
      </dgm:t>
    </dgm:pt>
    <dgm:pt modelId="{760FD7C5-7F50-47B0-949D-FD1EEBC6DEC1}" type="parTrans" cxnId="{E24B0500-98B7-422D-8FE0-E19DFF438207}">
      <dgm:prSet/>
      <dgm:spPr/>
      <dgm:t>
        <a:bodyPr/>
        <a:lstStyle/>
        <a:p>
          <a:endParaRPr lang="en-US"/>
        </a:p>
      </dgm:t>
    </dgm:pt>
    <dgm:pt modelId="{6BD0C265-38C8-435C-BCBC-97502F2DEB01}" type="sibTrans" cxnId="{E24B0500-98B7-422D-8FE0-E19DFF438207}">
      <dgm:prSet/>
      <dgm:spPr/>
      <dgm:t>
        <a:bodyPr/>
        <a:lstStyle/>
        <a:p>
          <a:endParaRPr lang="en-US"/>
        </a:p>
      </dgm:t>
    </dgm:pt>
    <dgm:pt modelId="{45DDE5E0-AB3C-4543-81E8-FA68B53F27DA}" type="pres">
      <dgm:prSet presAssocID="{DE157767-86CD-4BFA-A685-8BF0926D42E3}" presName="root" presStyleCnt="0">
        <dgm:presLayoutVars>
          <dgm:dir/>
          <dgm:resizeHandles val="exact"/>
        </dgm:presLayoutVars>
      </dgm:prSet>
      <dgm:spPr/>
    </dgm:pt>
    <dgm:pt modelId="{FCD412EF-0173-4155-A26D-C2125EEDEC31}" type="pres">
      <dgm:prSet presAssocID="{013C6CBB-625C-4358-B375-EB3663468C77}" presName="compNode" presStyleCnt="0"/>
      <dgm:spPr/>
    </dgm:pt>
    <dgm:pt modelId="{3D5A8EF2-3A39-41C7-9EFA-278611F51D07}" type="pres">
      <dgm:prSet presAssocID="{013C6CBB-625C-4358-B375-EB3663468C77}" presName="bgRect" presStyleLbl="bgShp" presStyleIdx="0" presStyleCnt="3"/>
      <dgm:spPr/>
    </dgm:pt>
    <dgm:pt modelId="{4491CC3B-C5A1-45D8-9B43-BDE7427CDC86}" type="pres">
      <dgm:prSet presAssocID="{013C6CBB-625C-4358-B375-EB3663468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90AA631F-8B1E-4685-A9B3-CB1BE2D65874}" type="pres">
      <dgm:prSet presAssocID="{013C6CBB-625C-4358-B375-EB3663468C77}" presName="spaceRect" presStyleCnt="0"/>
      <dgm:spPr/>
    </dgm:pt>
    <dgm:pt modelId="{28FB6992-06C0-4F34-A686-47B931C88999}" type="pres">
      <dgm:prSet presAssocID="{013C6CBB-625C-4358-B375-EB3663468C77}" presName="parTx" presStyleLbl="revTx" presStyleIdx="0" presStyleCnt="3">
        <dgm:presLayoutVars>
          <dgm:chMax val="0"/>
          <dgm:chPref val="0"/>
        </dgm:presLayoutVars>
      </dgm:prSet>
      <dgm:spPr/>
    </dgm:pt>
    <dgm:pt modelId="{08FEA8E8-3413-4AB6-B503-12C1545B64E5}" type="pres">
      <dgm:prSet presAssocID="{783215A8-8852-4240-86FE-48DFE355E6B4}" presName="sibTrans" presStyleCnt="0"/>
      <dgm:spPr/>
    </dgm:pt>
    <dgm:pt modelId="{ADC191EB-1BA2-4FFC-B59F-6D714007E904}" type="pres">
      <dgm:prSet presAssocID="{94F53C08-2288-4259-A392-19896A2E64BC}" presName="compNode" presStyleCnt="0"/>
      <dgm:spPr/>
    </dgm:pt>
    <dgm:pt modelId="{BD051F31-5B3D-4058-9435-3E016FEAB7FB}" type="pres">
      <dgm:prSet presAssocID="{94F53C08-2288-4259-A392-19896A2E64BC}" presName="bgRect" presStyleLbl="bgShp" presStyleIdx="1" presStyleCnt="3"/>
      <dgm:spPr/>
    </dgm:pt>
    <dgm:pt modelId="{8BB7DE31-F055-4FFC-9D87-22D8FB149170}" type="pres">
      <dgm:prSet presAssocID="{94F53C08-2288-4259-A392-19896A2E64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8BAEF5-DFAD-4A9C-B918-B92B774BAC8B}" type="pres">
      <dgm:prSet presAssocID="{94F53C08-2288-4259-A392-19896A2E64BC}" presName="spaceRect" presStyleCnt="0"/>
      <dgm:spPr/>
    </dgm:pt>
    <dgm:pt modelId="{E11E30E1-DBCB-479B-945C-D232A03FF7E5}" type="pres">
      <dgm:prSet presAssocID="{94F53C08-2288-4259-A392-19896A2E64BC}" presName="parTx" presStyleLbl="revTx" presStyleIdx="1" presStyleCnt="3">
        <dgm:presLayoutVars>
          <dgm:chMax val="0"/>
          <dgm:chPref val="0"/>
        </dgm:presLayoutVars>
      </dgm:prSet>
      <dgm:spPr/>
    </dgm:pt>
    <dgm:pt modelId="{00BBD5F1-A79B-4A64-92D4-70F51BD3BF9D}" type="pres">
      <dgm:prSet presAssocID="{C94638A6-948E-4BAA-9811-7F8EABA7CE63}" presName="sibTrans" presStyleCnt="0"/>
      <dgm:spPr/>
    </dgm:pt>
    <dgm:pt modelId="{DCBAC33F-20EB-4C5E-8EE3-609DFB835340}" type="pres">
      <dgm:prSet presAssocID="{7FD063D2-BC32-42C4-83B9-49596ECA03EE}" presName="compNode" presStyleCnt="0"/>
      <dgm:spPr/>
    </dgm:pt>
    <dgm:pt modelId="{B6DFF3DD-C3B4-4207-AFA1-4857E1568165}" type="pres">
      <dgm:prSet presAssocID="{7FD063D2-BC32-42C4-83B9-49596ECA03EE}" presName="bgRect" presStyleLbl="bgShp" presStyleIdx="2" presStyleCnt="3"/>
      <dgm:spPr/>
    </dgm:pt>
    <dgm:pt modelId="{7E566E8D-0F4B-47ED-8981-83E1A6EA0574}" type="pres">
      <dgm:prSet presAssocID="{7FD063D2-BC32-42C4-83B9-49596ECA03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03A31C20-16BC-4852-A8FA-D46F058F474C}" type="pres">
      <dgm:prSet presAssocID="{7FD063D2-BC32-42C4-83B9-49596ECA03EE}" presName="spaceRect" presStyleCnt="0"/>
      <dgm:spPr/>
    </dgm:pt>
    <dgm:pt modelId="{AA76E73B-5134-44F6-A80E-E47C6C653DE1}" type="pres">
      <dgm:prSet presAssocID="{7FD063D2-BC32-42C4-83B9-49596ECA03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4B0500-98B7-422D-8FE0-E19DFF438207}" srcId="{DE157767-86CD-4BFA-A685-8BF0926D42E3}" destId="{7FD063D2-BC32-42C4-83B9-49596ECA03EE}" srcOrd="2" destOrd="0" parTransId="{760FD7C5-7F50-47B0-949D-FD1EEBC6DEC1}" sibTransId="{6BD0C265-38C8-435C-BCBC-97502F2DEB01}"/>
    <dgm:cxn modelId="{3BB3FA21-3338-4A93-B3F2-84C9AAF7B89C}" type="presOf" srcId="{94F53C08-2288-4259-A392-19896A2E64BC}" destId="{E11E30E1-DBCB-479B-945C-D232A03FF7E5}" srcOrd="0" destOrd="0" presId="urn:microsoft.com/office/officeart/2018/2/layout/IconVerticalSolidList"/>
    <dgm:cxn modelId="{14BDA787-411F-4F55-B6F5-2FB5A6D362EE}" srcId="{DE157767-86CD-4BFA-A685-8BF0926D42E3}" destId="{94F53C08-2288-4259-A392-19896A2E64BC}" srcOrd="1" destOrd="0" parTransId="{CF0951D9-76D1-4F28-8D75-85EE414563F8}" sibTransId="{C94638A6-948E-4BAA-9811-7F8EABA7CE63}"/>
    <dgm:cxn modelId="{8F94C689-DE31-4D2B-A2F5-28FF7F0E18CA}" type="presOf" srcId="{013C6CBB-625C-4358-B375-EB3663468C77}" destId="{28FB6992-06C0-4F34-A686-47B931C88999}" srcOrd="0" destOrd="0" presId="urn:microsoft.com/office/officeart/2018/2/layout/IconVerticalSolidList"/>
    <dgm:cxn modelId="{65C756A9-88A2-44CB-A626-C0A1CCBFE36E}" srcId="{DE157767-86CD-4BFA-A685-8BF0926D42E3}" destId="{013C6CBB-625C-4358-B375-EB3663468C77}" srcOrd="0" destOrd="0" parTransId="{B6709EDA-017E-4AF6-8C8B-69EBC7334919}" sibTransId="{783215A8-8852-4240-86FE-48DFE355E6B4}"/>
    <dgm:cxn modelId="{1C6CD9B8-C53E-442D-9AA7-740F3C9ACAD1}" type="presOf" srcId="{DE157767-86CD-4BFA-A685-8BF0926D42E3}" destId="{45DDE5E0-AB3C-4543-81E8-FA68B53F27DA}" srcOrd="0" destOrd="0" presId="urn:microsoft.com/office/officeart/2018/2/layout/IconVerticalSolidList"/>
    <dgm:cxn modelId="{62D16DE0-90F0-4D50-8A44-60FA11B5F920}" type="presOf" srcId="{7FD063D2-BC32-42C4-83B9-49596ECA03EE}" destId="{AA76E73B-5134-44F6-A80E-E47C6C653DE1}" srcOrd="0" destOrd="0" presId="urn:microsoft.com/office/officeart/2018/2/layout/IconVerticalSolidList"/>
    <dgm:cxn modelId="{15925A84-8BA0-4A77-86E0-CFC1BE151E5E}" type="presParOf" srcId="{45DDE5E0-AB3C-4543-81E8-FA68B53F27DA}" destId="{FCD412EF-0173-4155-A26D-C2125EEDEC31}" srcOrd="0" destOrd="0" presId="urn:microsoft.com/office/officeart/2018/2/layout/IconVerticalSolidList"/>
    <dgm:cxn modelId="{AD85F6C4-6A2B-47A4-AF05-C9A7F026705B}" type="presParOf" srcId="{FCD412EF-0173-4155-A26D-C2125EEDEC31}" destId="{3D5A8EF2-3A39-41C7-9EFA-278611F51D07}" srcOrd="0" destOrd="0" presId="urn:microsoft.com/office/officeart/2018/2/layout/IconVerticalSolidList"/>
    <dgm:cxn modelId="{C703A5B6-A456-4BA2-B61F-061290C7035C}" type="presParOf" srcId="{FCD412EF-0173-4155-A26D-C2125EEDEC31}" destId="{4491CC3B-C5A1-45D8-9B43-BDE7427CDC86}" srcOrd="1" destOrd="0" presId="urn:microsoft.com/office/officeart/2018/2/layout/IconVerticalSolidList"/>
    <dgm:cxn modelId="{C5BA08D4-C278-44E6-80D9-2AAD06EB09C4}" type="presParOf" srcId="{FCD412EF-0173-4155-A26D-C2125EEDEC31}" destId="{90AA631F-8B1E-4685-A9B3-CB1BE2D65874}" srcOrd="2" destOrd="0" presId="urn:microsoft.com/office/officeart/2018/2/layout/IconVerticalSolidList"/>
    <dgm:cxn modelId="{55276B12-F0BC-44BC-8C5A-4CA66B256F90}" type="presParOf" srcId="{FCD412EF-0173-4155-A26D-C2125EEDEC31}" destId="{28FB6992-06C0-4F34-A686-47B931C88999}" srcOrd="3" destOrd="0" presId="urn:microsoft.com/office/officeart/2018/2/layout/IconVerticalSolidList"/>
    <dgm:cxn modelId="{6C96C2AF-106F-43A1-93D3-2FBAB6CF1C56}" type="presParOf" srcId="{45DDE5E0-AB3C-4543-81E8-FA68B53F27DA}" destId="{08FEA8E8-3413-4AB6-B503-12C1545B64E5}" srcOrd="1" destOrd="0" presId="urn:microsoft.com/office/officeart/2018/2/layout/IconVerticalSolidList"/>
    <dgm:cxn modelId="{625B7C87-15A5-4E23-8262-8CE0C75EDB1E}" type="presParOf" srcId="{45DDE5E0-AB3C-4543-81E8-FA68B53F27DA}" destId="{ADC191EB-1BA2-4FFC-B59F-6D714007E904}" srcOrd="2" destOrd="0" presId="urn:microsoft.com/office/officeart/2018/2/layout/IconVerticalSolidList"/>
    <dgm:cxn modelId="{F08D2EB5-035F-49CC-ADD4-FFBEC7028219}" type="presParOf" srcId="{ADC191EB-1BA2-4FFC-B59F-6D714007E904}" destId="{BD051F31-5B3D-4058-9435-3E016FEAB7FB}" srcOrd="0" destOrd="0" presId="urn:microsoft.com/office/officeart/2018/2/layout/IconVerticalSolidList"/>
    <dgm:cxn modelId="{FB84B44D-6027-49F6-9D0A-4204124B5CE9}" type="presParOf" srcId="{ADC191EB-1BA2-4FFC-B59F-6D714007E904}" destId="{8BB7DE31-F055-4FFC-9D87-22D8FB149170}" srcOrd="1" destOrd="0" presId="urn:microsoft.com/office/officeart/2018/2/layout/IconVerticalSolidList"/>
    <dgm:cxn modelId="{374189B3-14C2-42AC-ADC8-DDDE3813B4D1}" type="presParOf" srcId="{ADC191EB-1BA2-4FFC-B59F-6D714007E904}" destId="{908BAEF5-DFAD-4A9C-B918-B92B774BAC8B}" srcOrd="2" destOrd="0" presId="urn:microsoft.com/office/officeart/2018/2/layout/IconVerticalSolidList"/>
    <dgm:cxn modelId="{7176333F-A7A9-4295-8FA7-AE1C41AA71C2}" type="presParOf" srcId="{ADC191EB-1BA2-4FFC-B59F-6D714007E904}" destId="{E11E30E1-DBCB-479B-945C-D232A03FF7E5}" srcOrd="3" destOrd="0" presId="urn:microsoft.com/office/officeart/2018/2/layout/IconVerticalSolidList"/>
    <dgm:cxn modelId="{F396F8E8-F52F-41D5-850B-EAF088152F6A}" type="presParOf" srcId="{45DDE5E0-AB3C-4543-81E8-FA68B53F27DA}" destId="{00BBD5F1-A79B-4A64-92D4-70F51BD3BF9D}" srcOrd="3" destOrd="0" presId="urn:microsoft.com/office/officeart/2018/2/layout/IconVerticalSolidList"/>
    <dgm:cxn modelId="{29091051-A928-4C31-BC3F-9578564A18AD}" type="presParOf" srcId="{45DDE5E0-AB3C-4543-81E8-FA68B53F27DA}" destId="{DCBAC33F-20EB-4C5E-8EE3-609DFB835340}" srcOrd="4" destOrd="0" presId="urn:microsoft.com/office/officeart/2018/2/layout/IconVerticalSolidList"/>
    <dgm:cxn modelId="{81EE4A41-169A-4A80-B3A4-31786ECB63AA}" type="presParOf" srcId="{DCBAC33F-20EB-4C5E-8EE3-609DFB835340}" destId="{B6DFF3DD-C3B4-4207-AFA1-4857E1568165}" srcOrd="0" destOrd="0" presId="urn:microsoft.com/office/officeart/2018/2/layout/IconVerticalSolidList"/>
    <dgm:cxn modelId="{9CC78A20-ABC7-4377-89C2-6658AC310EF2}" type="presParOf" srcId="{DCBAC33F-20EB-4C5E-8EE3-609DFB835340}" destId="{7E566E8D-0F4B-47ED-8981-83E1A6EA0574}" srcOrd="1" destOrd="0" presId="urn:microsoft.com/office/officeart/2018/2/layout/IconVerticalSolidList"/>
    <dgm:cxn modelId="{258ED730-F1CA-4A48-B7A6-89C6A99A0391}" type="presParOf" srcId="{DCBAC33F-20EB-4C5E-8EE3-609DFB835340}" destId="{03A31C20-16BC-4852-A8FA-D46F058F474C}" srcOrd="2" destOrd="0" presId="urn:microsoft.com/office/officeart/2018/2/layout/IconVerticalSolidList"/>
    <dgm:cxn modelId="{659DF6F3-2D4A-492B-AA6C-E9440B6FEDA4}" type="presParOf" srcId="{DCBAC33F-20EB-4C5E-8EE3-609DFB835340}" destId="{AA76E73B-5134-44F6-A80E-E47C6C653D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75890B-FF8E-4F1B-B8CB-A0F331D9419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9E0EA5-9544-44C1-80B1-303879080B0D}">
      <dgm:prSet/>
      <dgm:spPr/>
      <dgm:t>
        <a:bodyPr/>
        <a:lstStyle/>
        <a:p>
          <a:r>
            <a:rPr lang="en-US"/>
            <a:t>Relevant modes of radiation interaction:</a:t>
          </a:r>
        </a:p>
      </dgm:t>
    </dgm:pt>
    <dgm:pt modelId="{5B7EC552-1A7F-4A76-9BAF-003FA8863587}" type="parTrans" cxnId="{E6F829D8-CD5A-46CA-9A3F-CFEC94AE7805}">
      <dgm:prSet/>
      <dgm:spPr/>
      <dgm:t>
        <a:bodyPr/>
        <a:lstStyle/>
        <a:p>
          <a:endParaRPr lang="en-US"/>
        </a:p>
      </dgm:t>
    </dgm:pt>
    <dgm:pt modelId="{1575F0AF-F701-4E91-801E-0864C50F6A49}" type="sibTrans" cxnId="{E6F829D8-CD5A-46CA-9A3F-CFEC94AE7805}">
      <dgm:prSet/>
      <dgm:spPr/>
      <dgm:t>
        <a:bodyPr/>
        <a:lstStyle/>
        <a:p>
          <a:endParaRPr lang="en-US"/>
        </a:p>
      </dgm:t>
    </dgm:pt>
    <dgm:pt modelId="{AB0C0D68-FC9E-44F1-B625-E996B1C25E9C}">
      <dgm:prSet/>
      <dgm:spPr/>
      <dgm:t>
        <a:bodyPr/>
        <a:lstStyle/>
        <a:p>
          <a:r>
            <a:rPr lang="en-US"/>
            <a:t>Excitation (Scintillators)</a:t>
          </a:r>
        </a:p>
      </dgm:t>
    </dgm:pt>
    <dgm:pt modelId="{768F73F2-0B13-4959-BFB3-FB68B208D4BF}" type="parTrans" cxnId="{BF69B225-C0A6-48B8-A109-696093898BDC}">
      <dgm:prSet/>
      <dgm:spPr/>
      <dgm:t>
        <a:bodyPr/>
        <a:lstStyle/>
        <a:p>
          <a:endParaRPr lang="en-US"/>
        </a:p>
      </dgm:t>
    </dgm:pt>
    <dgm:pt modelId="{E0E6F6ED-2FBE-4182-98C5-9D32057E628D}" type="sibTrans" cxnId="{BF69B225-C0A6-48B8-A109-696093898BDC}">
      <dgm:prSet/>
      <dgm:spPr/>
      <dgm:t>
        <a:bodyPr/>
        <a:lstStyle/>
        <a:p>
          <a:endParaRPr lang="en-US"/>
        </a:p>
      </dgm:t>
    </dgm:pt>
    <dgm:pt modelId="{BF311C5C-9050-480C-9752-F886C58FDB2E}">
      <dgm:prSet/>
      <dgm:spPr/>
      <dgm:t>
        <a:bodyPr/>
        <a:lstStyle/>
        <a:p>
          <a:r>
            <a:rPr lang="en-US" b="1"/>
            <a:t>Ionization (Gas-Filled)</a:t>
          </a:r>
          <a:endParaRPr lang="en-US"/>
        </a:p>
      </dgm:t>
    </dgm:pt>
    <dgm:pt modelId="{D57EAC37-377F-4251-8950-BD9F2C75CC1C}" type="parTrans" cxnId="{19DE9D6E-F820-4083-BDC4-24ECC835AD42}">
      <dgm:prSet/>
      <dgm:spPr/>
      <dgm:t>
        <a:bodyPr/>
        <a:lstStyle/>
        <a:p>
          <a:endParaRPr lang="en-US"/>
        </a:p>
      </dgm:t>
    </dgm:pt>
    <dgm:pt modelId="{A8FE6D66-6DE8-4B46-9B4A-50526AA3C551}" type="sibTrans" cxnId="{19DE9D6E-F820-4083-BDC4-24ECC835AD42}">
      <dgm:prSet/>
      <dgm:spPr/>
      <dgm:t>
        <a:bodyPr/>
        <a:lstStyle/>
        <a:p>
          <a:endParaRPr lang="en-US"/>
        </a:p>
      </dgm:t>
    </dgm:pt>
    <dgm:pt modelId="{7F9763E5-CC94-4BA0-AEF9-740DB36B0B7A}">
      <dgm:prSet/>
      <dgm:spPr/>
      <dgm:t>
        <a:bodyPr/>
        <a:lstStyle/>
        <a:p>
          <a:r>
            <a:rPr lang="en-US"/>
            <a:t>It all comes back to ionization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DNA damage</a:t>
          </a:r>
        </a:p>
      </dgm:t>
    </dgm:pt>
    <dgm:pt modelId="{637C6D83-42D3-4EA0-983D-04EEEFECF9D1}" type="parTrans" cxnId="{19B2A16F-E49E-4A4A-83ED-90734A725317}">
      <dgm:prSet/>
      <dgm:spPr/>
      <dgm:t>
        <a:bodyPr/>
        <a:lstStyle/>
        <a:p>
          <a:endParaRPr lang="en-US"/>
        </a:p>
      </dgm:t>
    </dgm:pt>
    <dgm:pt modelId="{DE07426F-8BCD-4974-86E1-4E1CD2DE4D55}" type="sibTrans" cxnId="{19B2A16F-E49E-4A4A-83ED-90734A725317}">
      <dgm:prSet/>
      <dgm:spPr/>
      <dgm:t>
        <a:bodyPr/>
        <a:lstStyle/>
        <a:p>
          <a:endParaRPr lang="en-US"/>
        </a:p>
      </dgm:t>
    </dgm:pt>
    <dgm:pt modelId="{115951BF-7F59-4CE8-9B2E-2E66F5562334}">
      <dgm:prSet/>
      <dgm:spPr/>
      <dgm:t>
        <a:bodyPr/>
        <a:lstStyle/>
        <a:p>
          <a:r>
            <a:rPr lang="en-US"/>
            <a:t>So we should measure ionizations! But we cannot stick a probe inside our bodies</a:t>
          </a:r>
        </a:p>
      </dgm:t>
    </dgm:pt>
    <dgm:pt modelId="{9D3F0D98-330E-4469-8AC2-EACB8533AAB0}" type="parTrans" cxnId="{8E0207FE-26D2-4A83-9DF1-D1B1435BA384}">
      <dgm:prSet/>
      <dgm:spPr/>
      <dgm:t>
        <a:bodyPr/>
        <a:lstStyle/>
        <a:p>
          <a:endParaRPr lang="en-US"/>
        </a:p>
      </dgm:t>
    </dgm:pt>
    <dgm:pt modelId="{63F2C22B-11DB-4CAC-8DD2-F45C0A17EC83}" type="sibTrans" cxnId="{8E0207FE-26D2-4A83-9DF1-D1B1435BA384}">
      <dgm:prSet/>
      <dgm:spPr/>
      <dgm:t>
        <a:bodyPr/>
        <a:lstStyle/>
        <a:p>
          <a:endParaRPr lang="en-US"/>
        </a:p>
      </dgm:t>
    </dgm:pt>
    <dgm:pt modelId="{4BC0B8AC-22E9-46B3-BACD-DE684E0CFF12}">
      <dgm:prSet/>
      <dgm:spPr/>
      <dgm:t>
        <a:bodyPr/>
        <a:lstStyle/>
        <a:p>
          <a:r>
            <a:rPr lang="en-US"/>
            <a:t>We must either extrapolate or translate ionizations in air to human tissue</a:t>
          </a:r>
        </a:p>
      </dgm:t>
    </dgm:pt>
    <dgm:pt modelId="{24AC2988-EA23-4AA8-AD96-60E568877921}" type="parTrans" cxnId="{01A39934-12AF-4A48-909D-0B168547DB44}">
      <dgm:prSet/>
      <dgm:spPr/>
      <dgm:t>
        <a:bodyPr/>
        <a:lstStyle/>
        <a:p>
          <a:endParaRPr lang="en-US"/>
        </a:p>
      </dgm:t>
    </dgm:pt>
    <dgm:pt modelId="{4A5C6002-4A6C-4D51-8353-A05BA963515A}" type="sibTrans" cxnId="{01A39934-12AF-4A48-909D-0B168547DB44}">
      <dgm:prSet/>
      <dgm:spPr/>
      <dgm:t>
        <a:bodyPr/>
        <a:lstStyle/>
        <a:p>
          <a:endParaRPr lang="en-US"/>
        </a:p>
      </dgm:t>
    </dgm:pt>
    <dgm:pt modelId="{624AE6CE-982F-4511-8F05-F8D517B5CCC2}" type="pres">
      <dgm:prSet presAssocID="{8975890B-FF8E-4F1B-B8CB-A0F331D94191}" presName="linear" presStyleCnt="0">
        <dgm:presLayoutVars>
          <dgm:animLvl val="lvl"/>
          <dgm:resizeHandles val="exact"/>
        </dgm:presLayoutVars>
      </dgm:prSet>
      <dgm:spPr/>
    </dgm:pt>
    <dgm:pt modelId="{A86D0D1B-A35E-41FD-9122-662023757E23}" type="pres">
      <dgm:prSet presAssocID="{D59E0EA5-9544-44C1-80B1-303879080B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4448F8-9446-4ADA-9D15-5DFB27984A70}" type="pres">
      <dgm:prSet presAssocID="{D59E0EA5-9544-44C1-80B1-303879080B0D}" presName="childText" presStyleLbl="revTx" presStyleIdx="0" presStyleCnt="1">
        <dgm:presLayoutVars>
          <dgm:bulletEnabled val="1"/>
        </dgm:presLayoutVars>
      </dgm:prSet>
      <dgm:spPr/>
    </dgm:pt>
    <dgm:pt modelId="{1567B1C3-32B4-480E-93EA-040AF1641DEC}" type="pres">
      <dgm:prSet presAssocID="{7F9763E5-CC94-4BA0-AEF9-740DB36B0B7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886A22A-F40C-4C9B-838E-EB976D7A1187}" type="pres">
      <dgm:prSet presAssocID="{DE07426F-8BCD-4974-86E1-4E1CD2DE4D55}" presName="spacer" presStyleCnt="0"/>
      <dgm:spPr/>
    </dgm:pt>
    <dgm:pt modelId="{AA52C7B6-2846-4778-8467-159A38B2D75D}" type="pres">
      <dgm:prSet presAssocID="{115951BF-7F59-4CE8-9B2E-2E66F556233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B05CD6-C045-4981-902A-AD120B397856}" type="pres">
      <dgm:prSet presAssocID="{63F2C22B-11DB-4CAC-8DD2-F45C0A17EC83}" presName="spacer" presStyleCnt="0"/>
      <dgm:spPr/>
    </dgm:pt>
    <dgm:pt modelId="{F0A4DF13-4B37-4164-91E0-1D2CCE21A325}" type="pres">
      <dgm:prSet presAssocID="{4BC0B8AC-22E9-46B3-BACD-DE684E0CFF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F69B225-C0A6-48B8-A109-696093898BDC}" srcId="{D59E0EA5-9544-44C1-80B1-303879080B0D}" destId="{AB0C0D68-FC9E-44F1-B625-E996B1C25E9C}" srcOrd="0" destOrd="0" parTransId="{768F73F2-0B13-4959-BFB3-FB68B208D4BF}" sibTransId="{E0E6F6ED-2FBE-4182-98C5-9D32057E628D}"/>
    <dgm:cxn modelId="{DBF9422E-0380-4DD9-8484-8FB2882F057D}" type="presOf" srcId="{4BC0B8AC-22E9-46B3-BACD-DE684E0CFF12}" destId="{F0A4DF13-4B37-4164-91E0-1D2CCE21A325}" srcOrd="0" destOrd="0" presId="urn:microsoft.com/office/officeart/2005/8/layout/vList2"/>
    <dgm:cxn modelId="{01A39934-12AF-4A48-909D-0B168547DB44}" srcId="{8975890B-FF8E-4F1B-B8CB-A0F331D94191}" destId="{4BC0B8AC-22E9-46B3-BACD-DE684E0CFF12}" srcOrd="3" destOrd="0" parTransId="{24AC2988-EA23-4AA8-AD96-60E568877921}" sibTransId="{4A5C6002-4A6C-4D51-8353-A05BA963515A}"/>
    <dgm:cxn modelId="{7A255F3F-9061-4135-B783-FC03092C21AF}" type="presOf" srcId="{8975890B-FF8E-4F1B-B8CB-A0F331D94191}" destId="{624AE6CE-982F-4511-8F05-F8D517B5CCC2}" srcOrd="0" destOrd="0" presId="urn:microsoft.com/office/officeart/2005/8/layout/vList2"/>
    <dgm:cxn modelId="{11EF2D5F-95B8-4111-9B5A-42A54EFF4D0D}" type="presOf" srcId="{BF311C5C-9050-480C-9752-F886C58FDB2E}" destId="{C84448F8-9446-4ADA-9D15-5DFB27984A70}" srcOrd="0" destOrd="1" presId="urn:microsoft.com/office/officeart/2005/8/layout/vList2"/>
    <dgm:cxn modelId="{19DE9D6E-F820-4083-BDC4-24ECC835AD42}" srcId="{D59E0EA5-9544-44C1-80B1-303879080B0D}" destId="{BF311C5C-9050-480C-9752-F886C58FDB2E}" srcOrd="1" destOrd="0" parTransId="{D57EAC37-377F-4251-8950-BD9F2C75CC1C}" sibTransId="{A8FE6D66-6DE8-4B46-9B4A-50526AA3C551}"/>
    <dgm:cxn modelId="{EBB5DE6E-6C22-4263-BB8F-0486853F7E76}" type="presOf" srcId="{115951BF-7F59-4CE8-9B2E-2E66F5562334}" destId="{AA52C7B6-2846-4778-8467-159A38B2D75D}" srcOrd="0" destOrd="0" presId="urn:microsoft.com/office/officeart/2005/8/layout/vList2"/>
    <dgm:cxn modelId="{19B2A16F-E49E-4A4A-83ED-90734A725317}" srcId="{8975890B-FF8E-4F1B-B8CB-A0F331D94191}" destId="{7F9763E5-CC94-4BA0-AEF9-740DB36B0B7A}" srcOrd="1" destOrd="0" parTransId="{637C6D83-42D3-4EA0-983D-04EEEFECF9D1}" sibTransId="{DE07426F-8BCD-4974-86E1-4E1CD2DE4D55}"/>
    <dgm:cxn modelId="{F5FFD457-9098-413E-A028-B2E6537A8F4A}" type="presOf" srcId="{AB0C0D68-FC9E-44F1-B625-E996B1C25E9C}" destId="{C84448F8-9446-4ADA-9D15-5DFB27984A70}" srcOrd="0" destOrd="0" presId="urn:microsoft.com/office/officeart/2005/8/layout/vList2"/>
    <dgm:cxn modelId="{3794B879-A892-41E3-AC75-C65DCC5EA474}" type="presOf" srcId="{7F9763E5-CC94-4BA0-AEF9-740DB36B0B7A}" destId="{1567B1C3-32B4-480E-93EA-040AF1641DEC}" srcOrd="0" destOrd="0" presId="urn:microsoft.com/office/officeart/2005/8/layout/vList2"/>
    <dgm:cxn modelId="{983979BB-CB06-472E-A2CB-6BA55B3BDA09}" type="presOf" srcId="{D59E0EA5-9544-44C1-80B1-303879080B0D}" destId="{A86D0D1B-A35E-41FD-9122-662023757E23}" srcOrd="0" destOrd="0" presId="urn:microsoft.com/office/officeart/2005/8/layout/vList2"/>
    <dgm:cxn modelId="{E6F829D8-CD5A-46CA-9A3F-CFEC94AE7805}" srcId="{8975890B-FF8E-4F1B-B8CB-A0F331D94191}" destId="{D59E0EA5-9544-44C1-80B1-303879080B0D}" srcOrd="0" destOrd="0" parTransId="{5B7EC552-1A7F-4A76-9BAF-003FA8863587}" sibTransId="{1575F0AF-F701-4E91-801E-0864C50F6A49}"/>
    <dgm:cxn modelId="{8E0207FE-26D2-4A83-9DF1-D1B1435BA384}" srcId="{8975890B-FF8E-4F1B-B8CB-A0F331D94191}" destId="{115951BF-7F59-4CE8-9B2E-2E66F5562334}" srcOrd="2" destOrd="0" parTransId="{9D3F0D98-330E-4469-8AC2-EACB8533AAB0}" sibTransId="{63F2C22B-11DB-4CAC-8DD2-F45C0A17EC83}"/>
    <dgm:cxn modelId="{4A1BBCC3-4DE7-48F6-BBBD-3FE6ABEDC1D6}" type="presParOf" srcId="{624AE6CE-982F-4511-8F05-F8D517B5CCC2}" destId="{A86D0D1B-A35E-41FD-9122-662023757E23}" srcOrd="0" destOrd="0" presId="urn:microsoft.com/office/officeart/2005/8/layout/vList2"/>
    <dgm:cxn modelId="{3600B358-6E81-4674-A43E-F23321C9992D}" type="presParOf" srcId="{624AE6CE-982F-4511-8F05-F8D517B5CCC2}" destId="{C84448F8-9446-4ADA-9D15-5DFB27984A70}" srcOrd="1" destOrd="0" presId="urn:microsoft.com/office/officeart/2005/8/layout/vList2"/>
    <dgm:cxn modelId="{221F32AC-FB9F-42DA-8556-1FF20AB38A70}" type="presParOf" srcId="{624AE6CE-982F-4511-8F05-F8D517B5CCC2}" destId="{1567B1C3-32B4-480E-93EA-040AF1641DEC}" srcOrd="2" destOrd="0" presId="urn:microsoft.com/office/officeart/2005/8/layout/vList2"/>
    <dgm:cxn modelId="{8036F3FC-95A6-4F4E-A442-A4A4FB915D06}" type="presParOf" srcId="{624AE6CE-982F-4511-8F05-F8D517B5CCC2}" destId="{2886A22A-F40C-4C9B-838E-EB976D7A1187}" srcOrd="3" destOrd="0" presId="urn:microsoft.com/office/officeart/2005/8/layout/vList2"/>
    <dgm:cxn modelId="{F2AAF987-33CA-4683-9EEA-6FB377298725}" type="presParOf" srcId="{624AE6CE-982F-4511-8F05-F8D517B5CCC2}" destId="{AA52C7B6-2846-4778-8467-159A38B2D75D}" srcOrd="4" destOrd="0" presId="urn:microsoft.com/office/officeart/2005/8/layout/vList2"/>
    <dgm:cxn modelId="{001CFF5A-1414-40EE-B9AC-DB96A5865A04}" type="presParOf" srcId="{624AE6CE-982F-4511-8F05-F8D517B5CCC2}" destId="{B4B05CD6-C045-4981-902A-AD120B397856}" srcOrd="5" destOrd="0" presId="urn:microsoft.com/office/officeart/2005/8/layout/vList2"/>
    <dgm:cxn modelId="{9188F356-4B19-43A6-B731-A2ADBD2584FD}" type="presParOf" srcId="{624AE6CE-982F-4511-8F05-F8D517B5CCC2}" destId="{F0A4DF13-4B37-4164-91E0-1D2CCE21A3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BE8BAD-1538-4A5E-98CF-264F287CE09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2DBA75-7455-4119-8F2B-F509053CE0D7}">
      <dgm:prSet/>
      <dgm:spPr/>
      <dgm:t>
        <a:bodyPr/>
        <a:lstStyle/>
        <a:p>
          <a:r>
            <a:rPr lang="en-US" dirty="0"/>
            <a:t>Low voltage (~ 0-100 V)</a:t>
          </a:r>
        </a:p>
      </dgm:t>
    </dgm:pt>
    <dgm:pt modelId="{4E3CB702-F747-4109-A910-58B4B59A97A8}" type="parTrans" cxnId="{4C243CC4-50D8-4A3A-A2B3-332B83547AA0}">
      <dgm:prSet/>
      <dgm:spPr/>
      <dgm:t>
        <a:bodyPr/>
        <a:lstStyle/>
        <a:p>
          <a:endParaRPr lang="en-US"/>
        </a:p>
      </dgm:t>
    </dgm:pt>
    <dgm:pt modelId="{5F05C58D-6EA8-4095-94D9-1155E5062A3E}" type="sibTrans" cxnId="{4C243CC4-50D8-4A3A-A2B3-332B83547AA0}">
      <dgm:prSet/>
      <dgm:spPr/>
      <dgm:t>
        <a:bodyPr/>
        <a:lstStyle/>
        <a:p>
          <a:endParaRPr lang="en-US"/>
        </a:p>
      </dgm:t>
    </dgm:pt>
    <dgm:pt modelId="{7C58D5FB-496B-493D-A2E6-DE3DBC497FE9}">
      <dgm:prSet/>
      <dgm:spPr/>
      <dgm:t>
        <a:bodyPr/>
        <a:lstStyle/>
        <a:p>
          <a:r>
            <a:rPr lang="en-US" dirty="0"/>
            <a:t>Ion pairs are </a:t>
          </a:r>
          <a:r>
            <a:rPr lang="en-US" b="1" dirty="0"/>
            <a:t>not pulled apart and collected fast enough 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recombination</a:t>
          </a:r>
        </a:p>
      </dgm:t>
    </dgm:pt>
    <dgm:pt modelId="{F7A467D4-114C-43A4-B898-0B363D334C4D}" type="parTrans" cxnId="{3A9974F6-DC4A-49DF-AEBE-5BA4BC9D4E1A}">
      <dgm:prSet/>
      <dgm:spPr/>
      <dgm:t>
        <a:bodyPr/>
        <a:lstStyle/>
        <a:p>
          <a:endParaRPr lang="en-US"/>
        </a:p>
      </dgm:t>
    </dgm:pt>
    <dgm:pt modelId="{B69A5657-2E0C-4C21-A3B1-665E9A5CE3CC}" type="sibTrans" cxnId="{3A9974F6-DC4A-49DF-AEBE-5BA4BC9D4E1A}">
      <dgm:prSet/>
      <dgm:spPr/>
      <dgm:t>
        <a:bodyPr/>
        <a:lstStyle/>
        <a:p>
          <a:endParaRPr lang="en-US"/>
        </a:p>
      </dgm:t>
    </dgm:pt>
    <dgm:pt modelId="{DB38615D-0C90-4CFF-8C2F-DDC7A50E787F}">
      <dgm:prSet/>
      <dgm:spPr/>
      <dgm:t>
        <a:bodyPr/>
        <a:lstStyle/>
        <a:p>
          <a:r>
            <a:rPr lang="en-US" b="1" dirty="0"/>
            <a:t>Lower than expected and unreliable </a:t>
          </a:r>
          <a:r>
            <a:rPr lang="en-US" dirty="0"/>
            <a:t>ion pair counts 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</a:t>
          </a:r>
          <a:r>
            <a:rPr lang="en-US" b="1" dirty="0"/>
            <a:t>not used</a:t>
          </a:r>
          <a:endParaRPr lang="en-US" dirty="0"/>
        </a:p>
      </dgm:t>
    </dgm:pt>
    <dgm:pt modelId="{F1BCB145-6AF1-4769-93FC-6C7C0B0E6CB2}" type="parTrans" cxnId="{AED22536-CAEC-46AD-BBF8-0FE8D84C16CE}">
      <dgm:prSet/>
      <dgm:spPr/>
      <dgm:t>
        <a:bodyPr/>
        <a:lstStyle/>
        <a:p>
          <a:endParaRPr lang="en-US"/>
        </a:p>
      </dgm:t>
    </dgm:pt>
    <dgm:pt modelId="{D3826354-B93B-433F-BCE9-EBAE33D08C1D}" type="sibTrans" cxnId="{AED22536-CAEC-46AD-BBF8-0FE8D84C16CE}">
      <dgm:prSet/>
      <dgm:spPr/>
      <dgm:t>
        <a:bodyPr/>
        <a:lstStyle/>
        <a:p>
          <a:endParaRPr lang="en-US"/>
        </a:p>
      </dgm:t>
    </dgm:pt>
    <dgm:pt modelId="{1744AFEF-99D4-40E7-935F-862D9A182F04}" type="pres">
      <dgm:prSet presAssocID="{A0BE8BAD-1538-4A5E-98CF-264F287CE09E}" presName="vert0" presStyleCnt="0">
        <dgm:presLayoutVars>
          <dgm:dir/>
          <dgm:animOne val="branch"/>
          <dgm:animLvl val="lvl"/>
        </dgm:presLayoutVars>
      </dgm:prSet>
      <dgm:spPr/>
    </dgm:pt>
    <dgm:pt modelId="{FA2E61CC-96EF-4DD6-8CCE-7CA33AC9E23E}" type="pres">
      <dgm:prSet presAssocID="{D22DBA75-7455-4119-8F2B-F509053CE0D7}" presName="thickLine" presStyleLbl="alignNode1" presStyleIdx="0" presStyleCnt="3"/>
      <dgm:spPr/>
    </dgm:pt>
    <dgm:pt modelId="{2271DFED-656B-4AA1-A1CB-CC2EBC04B2F8}" type="pres">
      <dgm:prSet presAssocID="{D22DBA75-7455-4119-8F2B-F509053CE0D7}" presName="horz1" presStyleCnt="0"/>
      <dgm:spPr/>
    </dgm:pt>
    <dgm:pt modelId="{016FD3D4-06F7-4A8E-B31D-E034709E070E}" type="pres">
      <dgm:prSet presAssocID="{D22DBA75-7455-4119-8F2B-F509053CE0D7}" presName="tx1" presStyleLbl="revTx" presStyleIdx="0" presStyleCnt="3"/>
      <dgm:spPr/>
    </dgm:pt>
    <dgm:pt modelId="{86E099CC-F2FC-4E9F-ACC8-694D9D440C7A}" type="pres">
      <dgm:prSet presAssocID="{D22DBA75-7455-4119-8F2B-F509053CE0D7}" presName="vert1" presStyleCnt="0"/>
      <dgm:spPr/>
    </dgm:pt>
    <dgm:pt modelId="{392B4C43-6332-4470-8377-DCFDE51FE3D7}" type="pres">
      <dgm:prSet presAssocID="{7C58D5FB-496B-493D-A2E6-DE3DBC497FE9}" presName="thickLine" presStyleLbl="alignNode1" presStyleIdx="1" presStyleCnt="3"/>
      <dgm:spPr/>
    </dgm:pt>
    <dgm:pt modelId="{DF48E135-A9E3-4AEC-9346-EBE12DD75FB5}" type="pres">
      <dgm:prSet presAssocID="{7C58D5FB-496B-493D-A2E6-DE3DBC497FE9}" presName="horz1" presStyleCnt="0"/>
      <dgm:spPr/>
    </dgm:pt>
    <dgm:pt modelId="{7462BB3A-6B94-4F07-BBD3-2C3F67B421FB}" type="pres">
      <dgm:prSet presAssocID="{7C58D5FB-496B-493D-A2E6-DE3DBC497FE9}" presName="tx1" presStyleLbl="revTx" presStyleIdx="1" presStyleCnt="3"/>
      <dgm:spPr/>
    </dgm:pt>
    <dgm:pt modelId="{5E3F8641-184D-4F66-8625-643A6CB1AD7E}" type="pres">
      <dgm:prSet presAssocID="{7C58D5FB-496B-493D-A2E6-DE3DBC497FE9}" presName="vert1" presStyleCnt="0"/>
      <dgm:spPr/>
    </dgm:pt>
    <dgm:pt modelId="{1B95A3EB-DEE1-4157-B176-4E7210E8CFA9}" type="pres">
      <dgm:prSet presAssocID="{DB38615D-0C90-4CFF-8C2F-DDC7A50E787F}" presName="thickLine" presStyleLbl="alignNode1" presStyleIdx="2" presStyleCnt="3"/>
      <dgm:spPr/>
    </dgm:pt>
    <dgm:pt modelId="{EC655B39-02E1-46FA-A0D1-96B92F2F5626}" type="pres">
      <dgm:prSet presAssocID="{DB38615D-0C90-4CFF-8C2F-DDC7A50E787F}" presName="horz1" presStyleCnt="0"/>
      <dgm:spPr/>
    </dgm:pt>
    <dgm:pt modelId="{04108A89-C3E1-42B1-B2B5-E54930D5E9DA}" type="pres">
      <dgm:prSet presAssocID="{DB38615D-0C90-4CFF-8C2F-DDC7A50E787F}" presName="tx1" presStyleLbl="revTx" presStyleIdx="2" presStyleCnt="3"/>
      <dgm:spPr/>
    </dgm:pt>
    <dgm:pt modelId="{AC3DD175-C792-4D5C-899B-0EDC8FCABC1C}" type="pres">
      <dgm:prSet presAssocID="{DB38615D-0C90-4CFF-8C2F-DDC7A50E787F}" presName="vert1" presStyleCnt="0"/>
      <dgm:spPr/>
    </dgm:pt>
  </dgm:ptLst>
  <dgm:cxnLst>
    <dgm:cxn modelId="{42A0300B-3F85-4C0B-8307-F21F810862EB}" type="presOf" srcId="{A0BE8BAD-1538-4A5E-98CF-264F287CE09E}" destId="{1744AFEF-99D4-40E7-935F-862D9A182F04}" srcOrd="0" destOrd="0" presId="urn:microsoft.com/office/officeart/2008/layout/LinedList"/>
    <dgm:cxn modelId="{AED22536-CAEC-46AD-BBF8-0FE8D84C16CE}" srcId="{A0BE8BAD-1538-4A5E-98CF-264F287CE09E}" destId="{DB38615D-0C90-4CFF-8C2F-DDC7A50E787F}" srcOrd="2" destOrd="0" parTransId="{F1BCB145-6AF1-4769-93FC-6C7C0B0E6CB2}" sibTransId="{D3826354-B93B-433F-BCE9-EBAE33D08C1D}"/>
    <dgm:cxn modelId="{ACD8B14D-EA5B-4E44-B5D0-726D0DD12F71}" type="presOf" srcId="{7C58D5FB-496B-493D-A2E6-DE3DBC497FE9}" destId="{7462BB3A-6B94-4F07-BBD3-2C3F67B421FB}" srcOrd="0" destOrd="0" presId="urn:microsoft.com/office/officeart/2008/layout/LinedList"/>
    <dgm:cxn modelId="{69751455-C2C6-4473-99C4-A623B2BF78BA}" type="presOf" srcId="{D22DBA75-7455-4119-8F2B-F509053CE0D7}" destId="{016FD3D4-06F7-4A8E-B31D-E034709E070E}" srcOrd="0" destOrd="0" presId="urn:microsoft.com/office/officeart/2008/layout/LinedList"/>
    <dgm:cxn modelId="{4C243CC4-50D8-4A3A-A2B3-332B83547AA0}" srcId="{A0BE8BAD-1538-4A5E-98CF-264F287CE09E}" destId="{D22DBA75-7455-4119-8F2B-F509053CE0D7}" srcOrd="0" destOrd="0" parTransId="{4E3CB702-F747-4109-A910-58B4B59A97A8}" sibTransId="{5F05C58D-6EA8-4095-94D9-1155E5062A3E}"/>
    <dgm:cxn modelId="{3A9974F6-DC4A-49DF-AEBE-5BA4BC9D4E1A}" srcId="{A0BE8BAD-1538-4A5E-98CF-264F287CE09E}" destId="{7C58D5FB-496B-493D-A2E6-DE3DBC497FE9}" srcOrd="1" destOrd="0" parTransId="{F7A467D4-114C-43A4-B898-0B363D334C4D}" sibTransId="{B69A5657-2E0C-4C21-A3B1-665E9A5CE3CC}"/>
    <dgm:cxn modelId="{98DD11FB-0FED-43FD-827F-B77FB6521609}" type="presOf" srcId="{DB38615D-0C90-4CFF-8C2F-DDC7A50E787F}" destId="{04108A89-C3E1-42B1-B2B5-E54930D5E9DA}" srcOrd="0" destOrd="0" presId="urn:microsoft.com/office/officeart/2008/layout/LinedList"/>
    <dgm:cxn modelId="{2DA4DC0A-0BEA-4062-9C89-AF2CE17E7BFB}" type="presParOf" srcId="{1744AFEF-99D4-40E7-935F-862D9A182F04}" destId="{FA2E61CC-96EF-4DD6-8CCE-7CA33AC9E23E}" srcOrd="0" destOrd="0" presId="urn:microsoft.com/office/officeart/2008/layout/LinedList"/>
    <dgm:cxn modelId="{E110E0DF-20B8-426C-9A87-6F44EAA6787E}" type="presParOf" srcId="{1744AFEF-99D4-40E7-935F-862D9A182F04}" destId="{2271DFED-656B-4AA1-A1CB-CC2EBC04B2F8}" srcOrd="1" destOrd="0" presId="urn:microsoft.com/office/officeart/2008/layout/LinedList"/>
    <dgm:cxn modelId="{9460DE25-A655-4ED2-9481-F97F987E98EE}" type="presParOf" srcId="{2271DFED-656B-4AA1-A1CB-CC2EBC04B2F8}" destId="{016FD3D4-06F7-4A8E-B31D-E034709E070E}" srcOrd="0" destOrd="0" presId="urn:microsoft.com/office/officeart/2008/layout/LinedList"/>
    <dgm:cxn modelId="{6FB16D2C-8B29-406F-BE1C-A65BE1303593}" type="presParOf" srcId="{2271DFED-656B-4AA1-A1CB-CC2EBC04B2F8}" destId="{86E099CC-F2FC-4E9F-ACC8-694D9D440C7A}" srcOrd="1" destOrd="0" presId="urn:microsoft.com/office/officeart/2008/layout/LinedList"/>
    <dgm:cxn modelId="{8C37A37A-791D-42A1-B5E4-7C47E9FAD84F}" type="presParOf" srcId="{1744AFEF-99D4-40E7-935F-862D9A182F04}" destId="{392B4C43-6332-4470-8377-DCFDE51FE3D7}" srcOrd="2" destOrd="0" presId="urn:microsoft.com/office/officeart/2008/layout/LinedList"/>
    <dgm:cxn modelId="{889BE047-458F-4B6E-909B-36E65EF7C270}" type="presParOf" srcId="{1744AFEF-99D4-40E7-935F-862D9A182F04}" destId="{DF48E135-A9E3-4AEC-9346-EBE12DD75FB5}" srcOrd="3" destOrd="0" presId="urn:microsoft.com/office/officeart/2008/layout/LinedList"/>
    <dgm:cxn modelId="{3AF801AF-65F1-42BA-874A-3594E1971DAD}" type="presParOf" srcId="{DF48E135-A9E3-4AEC-9346-EBE12DD75FB5}" destId="{7462BB3A-6B94-4F07-BBD3-2C3F67B421FB}" srcOrd="0" destOrd="0" presId="urn:microsoft.com/office/officeart/2008/layout/LinedList"/>
    <dgm:cxn modelId="{0D14F980-5022-40E8-B04E-918DBEBCEC0A}" type="presParOf" srcId="{DF48E135-A9E3-4AEC-9346-EBE12DD75FB5}" destId="{5E3F8641-184D-4F66-8625-643A6CB1AD7E}" srcOrd="1" destOrd="0" presId="urn:microsoft.com/office/officeart/2008/layout/LinedList"/>
    <dgm:cxn modelId="{F48BB128-FB8C-4F96-B870-BBD81228B7CA}" type="presParOf" srcId="{1744AFEF-99D4-40E7-935F-862D9A182F04}" destId="{1B95A3EB-DEE1-4157-B176-4E7210E8CFA9}" srcOrd="4" destOrd="0" presId="urn:microsoft.com/office/officeart/2008/layout/LinedList"/>
    <dgm:cxn modelId="{F0194591-5AC2-4F1C-A7EF-60E2ECD4209D}" type="presParOf" srcId="{1744AFEF-99D4-40E7-935F-862D9A182F04}" destId="{EC655B39-02E1-46FA-A0D1-96B92F2F5626}" srcOrd="5" destOrd="0" presId="urn:microsoft.com/office/officeart/2008/layout/LinedList"/>
    <dgm:cxn modelId="{F2F1A769-4C14-4523-9D8D-169CBA96C4C1}" type="presParOf" srcId="{EC655B39-02E1-46FA-A0D1-96B92F2F5626}" destId="{04108A89-C3E1-42B1-B2B5-E54930D5E9DA}" srcOrd="0" destOrd="0" presId="urn:microsoft.com/office/officeart/2008/layout/LinedList"/>
    <dgm:cxn modelId="{8A1459CC-835A-4D18-9D8E-5B164CE44817}" type="presParOf" srcId="{EC655B39-02E1-46FA-A0D1-96B92F2F5626}" destId="{AC3DD175-C792-4D5C-899B-0EDC8FCABC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C18299-4FE6-4783-B85B-EFF57251953A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9924C37-9B20-4B7B-9187-0E000E052378}">
      <dgm:prSet/>
      <dgm:spPr/>
      <dgm:t>
        <a:bodyPr/>
        <a:lstStyle/>
        <a:p>
          <a:r>
            <a:rPr lang="en-US"/>
            <a:t>High voltage (~ 800-1000 V)</a:t>
          </a:r>
        </a:p>
      </dgm:t>
    </dgm:pt>
    <dgm:pt modelId="{C1D95913-D0D9-4B01-BFE0-6167F4656119}" type="parTrans" cxnId="{338F1E41-5411-45D9-B5F0-85B85DD7D78C}">
      <dgm:prSet/>
      <dgm:spPr/>
      <dgm:t>
        <a:bodyPr/>
        <a:lstStyle/>
        <a:p>
          <a:endParaRPr lang="en-US"/>
        </a:p>
      </dgm:t>
    </dgm:pt>
    <dgm:pt modelId="{5B2E0235-5EF8-41B5-BF0B-10951C1E8308}" type="sibTrans" cxnId="{338F1E41-5411-45D9-B5F0-85B85DD7D78C}">
      <dgm:prSet/>
      <dgm:spPr/>
      <dgm:t>
        <a:bodyPr/>
        <a:lstStyle/>
        <a:p>
          <a:endParaRPr lang="en-US"/>
        </a:p>
      </dgm:t>
    </dgm:pt>
    <dgm:pt modelId="{2E32E6F5-9850-4808-8444-445E02AA58CD}">
      <dgm:prSet/>
      <dgm:spPr/>
      <dgm:t>
        <a:bodyPr/>
        <a:lstStyle/>
        <a:p>
          <a:r>
            <a:rPr lang="en-US"/>
            <a:t>“Response to collected energy diminishes while response to applied voltage increases.”</a:t>
          </a:r>
        </a:p>
      </dgm:t>
    </dgm:pt>
    <dgm:pt modelId="{AD7EEC49-35BD-4692-A543-6EE007383937}" type="parTrans" cxnId="{DAFF3DC6-00C8-4ECE-A3FD-89DD115AA92C}">
      <dgm:prSet/>
      <dgm:spPr/>
      <dgm:t>
        <a:bodyPr/>
        <a:lstStyle/>
        <a:p>
          <a:endParaRPr lang="en-US"/>
        </a:p>
      </dgm:t>
    </dgm:pt>
    <dgm:pt modelId="{FD07DE85-C77A-4477-A456-36EC9E523E5E}" type="sibTrans" cxnId="{DAFF3DC6-00C8-4ECE-A3FD-89DD115AA92C}">
      <dgm:prSet/>
      <dgm:spPr/>
      <dgm:t>
        <a:bodyPr/>
        <a:lstStyle/>
        <a:p>
          <a:endParaRPr lang="en-US"/>
        </a:p>
      </dgm:t>
    </dgm:pt>
    <dgm:pt modelId="{DC9566FD-FFE0-4F67-8D71-0546D7E98E3E}">
      <dgm:prSet/>
      <dgm:spPr/>
      <dgm:t>
        <a:bodyPr/>
        <a:lstStyle/>
        <a:p>
          <a:r>
            <a:rPr lang="en-US" b="1"/>
            <a:t>Not used</a:t>
          </a:r>
          <a:endParaRPr lang="en-US"/>
        </a:p>
      </dgm:t>
    </dgm:pt>
    <dgm:pt modelId="{7039B5DD-649D-4556-89D5-7DB5139E4A9A}" type="parTrans" cxnId="{06716B72-B898-4189-BB00-BAFE028643F6}">
      <dgm:prSet/>
      <dgm:spPr/>
      <dgm:t>
        <a:bodyPr/>
        <a:lstStyle/>
        <a:p>
          <a:endParaRPr lang="en-US"/>
        </a:p>
      </dgm:t>
    </dgm:pt>
    <dgm:pt modelId="{A6FAB380-5C7D-4E80-91E1-0A57E5845E27}" type="sibTrans" cxnId="{06716B72-B898-4189-BB00-BAFE028643F6}">
      <dgm:prSet/>
      <dgm:spPr/>
      <dgm:t>
        <a:bodyPr/>
        <a:lstStyle/>
        <a:p>
          <a:endParaRPr lang="en-US"/>
        </a:p>
      </dgm:t>
    </dgm:pt>
    <dgm:pt modelId="{19FA8F71-BA16-4385-A300-134EBEF427CF}" type="pres">
      <dgm:prSet presAssocID="{14C18299-4FE6-4783-B85B-EFF57251953A}" presName="Name0" presStyleCnt="0">
        <dgm:presLayoutVars>
          <dgm:dir/>
          <dgm:animLvl val="lvl"/>
          <dgm:resizeHandles val="exact"/>
        </dgm:presLayoutVars>
      </dgm:prSet>
      <dgm:spPr/>
    </dgm:pt>
    <dgm:pt modelId="{17C0ED39-6231-4C79-AC93-5BEB8BCA6419}" type="pres">
      <dgm:prSet presAssocID="{DC9566FD-FFE0-4F67-8D71-0546D7E98E3E}" presName="boxAndChildren" presStyleCnt="0"/>
      <dgm:spPr/>
    </dgm:pt>
    <dgm:pt modelId="{D894CFED-BD29-4DAA-B8B2-664565AA9F3F}" type="pres">
      <dgm:prSet presAssocID="{DC9566FD-FFE0-4F67-8D71-0546D7E98E3E}" presName="parentTextBox" presStyleLbl="node1" presStyleIdx="0" presStyleCnt="3"/>
      <dgm:spPr/>
    </dgm:pt>
    <dgm:pt modelId="{7CC0CAC2-4B4F-4A98-893B-FA865D871372}" type="pres">
      <dgm:prSet presAssocID="{FD07DE85-C77A-4477-A456-36EC9E523E5E}" presName="sp" presStyleCnt="0"/>
      <dgm:spPr/>
    </dgm:pt>
    <dgm:pt modelId="{B3EBAB35-2FFE-4CBE-BFD2-4B0593A2428C}" type="pres">
      <dgm:prSet presAssocID="{2E32E6F5-9850-4808-8444-445E02AA58CD}" presName="arrowAndChildren" presStyleCnt="0"/>
      <dgm:spPr/>
    </dgm:pt>
    <dgm:pt modelId="{03E7FE24-3871-4DB0-B6FE-875222CCF584}" type="pres">
      <dgm:prSet presAssocID="{2E32E6F5-9850-4808-8444-445E02AA58CD}" presName="parentTextArrow" presStyleLbl="node1" presStyleIdx="1" presStyleCnt="3"/>
      <dgm:spPr/>
    </dgm:pt>
    <dgm:pt modelId="{64C54162-D84A-4370-93B2-F17719478236}" type="pres">
      <dgm:prSet presAssocID="{5B2E0235-5EF8-41B5-BF0B-10951C1E8308}" presName="sp" presStyleCnt="0"/>
      <dgm:spPr/>
    </dgm:pt>
    <dgm:pt modelId="{69D410EF-B724-4E51-8634-CA29CD2D2710}" type="pres">
      <dgm:prSet presAssocID="{F9924C37-9B20-4B7B-9187-0E000E052378}" presName="arrowAndChildren" presStyleCnt="0"/>
      <dgm:spPr/>
    </dgm:pt>
    <dgm:pt modelId="{A28C2CD2-C34E-4250-9776-C94633BEFFC6}" type="pres">
      <dgm:prSet presAssocID="{F9924C37-9B20-4B7B-9187-0E000E052378}" presName="parentTextArrow" presStyleLbl="node1" presStyleIdx="2" presStyleCnt="3"/>
      <dgm:spPr/>
    </dgm:pt>
  </dgm:ptLst>
  <dgm:cxnLst>
    <dgm:cxn modelId="{201D7D2F-C8D9-466D-A61D-D7C8C333B98A}" type="presOf" srcId="{DC9566FD-FFE0-4F67-8D71-0546D7E98E3E}" destId="{D894CFED-BD29-4DAA-B8B2-664565AA9F3F}" srcOrd="0" destOrd="0" presId="urn:microsoft.com/office/officeart/2005/8/layout/process4"/>
    <dgm:cxn modelId="{338F1E41-5411-45D9-B5F0-85B85DD7D78C}" srcId="{14C18299-4FE6-4783-B85B-EFF57251953A}" destId="{F9924C37-9B20-4B7B-9187-0E000E052378}" srcOrd="0" destOrd="0" parTransId="{C1D95913-D0D9-4B01-BFE0-6167F4656119}" sibTransId="{5B2E0235-5EF8-41B5-BF0B-10951C1E8308}"/>
    <dgm:cxn modelId="{CCC53069-6D71-4C3B-80EF-7B29C1B55C91}" type="presOf" srcId="{2E32E6F5-9850-4808-8444-445E02AA58CD}" destId="{03E7FE24-3871-4DB0-B6FE-875222CCF584}" srcOrd="0" destOrd="0" presId="urn:microsoft.com/office/officeart/2005/8/layout/process4"/>
    <dgm:cxn modelId="{06716B72-B898-4189-BB00-BAFE028643F6}" srcId="{14C18299-4FE6-4783-B85B-EFF57251953A}" destId="{DC9566FD-FFE0-4F67-8D71-0546D7E98E3E}" srcOrd="2" destOrd="0" parTransId="{7039B5DD-649D-4556-89D5-7DB5139E4A9A}" sibTransId="{A6FAB380-5C7D-4E80-91E1-0A57E5845E27}"/>
    <dgm:cxn modelId="{55950A73-5F75-440B-ADAB-91BB3FA91DD5}" type="presOf" srcId="{F9924C37-9B20-4B7B-9187-0E000E052378}" destId="{A28C2CD2-C34E-4250-9776-C94633BEFFC6}" srcOrd="0" destOrd="0" presId="urn:microsoft.com/office/officeart/2005/8/layout/process4"/>
    <dgm:cxn modelId="{41A89385-A28B-4DA4-B5CE-F61B95D10622}" type="presOf" srcId="{14C18299-4FE6-4783-B85B-EFF57251953A}" destId="{19FA8F71-BA16-4385-A300-134EBEF427CF}" srcOrd="0" destOrd="0" presId="urn:microsoft.com/office/officeart/2005/8/layout/process4"/>
    <dgm:cxn modelId="{DAFF3DC6-00C8-4ECE-A3FD-89DD115AA92C}" srcId="{14C18299-4FE6-4783-B85B-EFF57251953A}" destId="{2E32E6F5-9850-4808-8444-445E02AA58CD}" srcOrd="1" destOrd="0" parTransId="{AD7EEC49-35BD-4692-A543-6EE007383937}" sibTransId="{FD07DE85-C77A-4477-A456-36EC9E523E5E}"/>
    <dgm:cxn modelId="{B9412BF8-BDD5-4591-B2AB-6E7261C05229}" type="presParOf" srcId="{19FA8F71-BA16-4385-A300-134EBEF427CF}" destId="{17C0ED39-6231-4C79-AC93-5BEB8BCA6419}" srcOrd="0" destOrd="0" presId="urn:microsoft.com/office/officeart/2005/8/layout/process4"/>
    <dgm:cxn modelId="{CFB7E4BE-78A8-42E7-BEF9-14A296090C8C}" type="presParOf" srcId="{17C0ED39-6231-4C79-AC93-5BEB8BCA6419}" destId="{D894CFED-BD29-4DAA-B8B2-664565AA9F3F}" srcOrd="0" destOrd="0" presId="urn:microsoft.com/office/officeart/2005/8/layout/process4"/>
    <dgm:cxn modelId="{0D5CE1BD-6C9A-41AB-B6A7-ED8818D82212}" type="presParOf" srcId="{19FA8F71-BA16-4385-A300-134EBEF427CF}" destId="{7CC0CAC2-4B4F-4A98-893B-FA865D871372}" srcOrd="1" destOrd="0" presId="urn:microsoft.com/office/officeart/2005/8/layout/process4"/>
    <dgm:cxn modelId="{1C19995A-C665-49E3-8171-48378F926B0B}" type="presParOf" srcId="{19FA8F71-BA16-4385-A300-134EBEF427CF}" destId="{B3EBAB35-2FFE-4CBE-BFD2-4B0593A2428C}" srcOrd="2" destOrd="0" presId="urn:microsoft.com/office/officeart/2005/8/layout/process4"/>
    <dgm:cxn modelId="{440B342A-A0A5-4424-B38A-A4B2BBE2AB8F}" type="presParOf" srcId="{B3EBAB35-2FFE-4CBE-BFD2-4B0593A2428C}" destId="{03E7FE24-3871-4DB0-B6FE-875222CCF584}" srcOrd="0" destOrd="0" presId="urn:microsoft.com/office/officeart/2005/8/layout/process4"/>
    <dgm:cxn modelId="{8D58178A-0631-4405-B989-66FA26B191DA}" type="presParOf" srcId="{19FA8F71-BA16-4385-A300-134EBEF427CF}" destId="{64C54162-D84A-4370-93B2-F17719478236}" srcOrd="3" destOrd="0" presId="urn:microsoft.com/office/officeart/2005/8/layout/process4"/>
    <dgm:cxn modelId="{23B9E78E-720F-4980-883A-6AA9EDF5661C}" type="presParOf" srcId="{19FA8F71-BA16-4385-A300-134EBEF427CF}" destId="{69D410EF-B724-4E51-8634-CA29CD2D2710}" srcOrd="4" destOrd="0" presId="urn:microsoft.com/office/officeart/2005/8/layout/process4"/>
    <dgm:cxn modelId="{4452DBC6-4048-441F-BE05-B695C07F9B13}" type="presParOf" srcId="{69D410EF-B724-4E51-8634-CA29CD2D2710}" destId="{A28C2CD2-C34E-4250-9776-C94633BEFFC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D26FF-A026-436C-B831-E7580C54CC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387208-F554-4E02-BCF7-506189ACA642}">
      <dgm:prSet/>
      <dgm:spPr/>
      <dgm:t>
        <a:bodyPr/>
        <a:lstStyle/>
        <a:p>
          <a:r>
            <a:rPr lang="en-US"/>
            <a:t>The voltage is so high that the potential arcs through the gas, breaking stuff</a:t>
          </a:r>
        </a:p>
      </dgm:t>
    </dgm:pt>
    <dgm:pt modelId="{DECAF9BD-CFF2-47F1-AC40-0E506D2F2382}" type="parTrans" cxnId="{F23B276C-5690-4B14-8E45-518AB77D4925}">
      <dgm:prSet/>
      <dgm:spPr/>
      <dgm:t>
        <a:bodyPr/>
        <a:lstStyle/>
        <a:p>
          <a:endParaRPr lang="en-US"/>
        </a:p>
      </dgm:t>
    </dgm:pt>
    <dgm:pt modelId="{3E432A0F-6052-40FF-985B-372B28309B28}" type="sibTrans" cxnId="{F23B276C-5690-4B14-8E45-518AB77D4925}">
      <dgm:prSet/>
      <dgm:spPr/>
      <dgm:t>
        <a:bodyPr/>
        <a:lstStyle/>
        <a:p>
          <a:endParaRPr lang="en-US"/>
        </a:p>
      </dgm:t>
    </dgm:pt>
    <dgm:pt modelId="{185E0549-AA93-4441-B149-7A078434FB4A}">
      <dgm:prSet/>
      <dgm:spPr/>
      <dgm:t>
        <a:bodyPr/>
        <a:lstStyle/>
        <a:p>
          <a:r>
            <a:rPr lang="en-US" b="1"/>
            <a:t>We do not want this to happen</a:t>
          </a:r>
          <a:endParaRPr lang="en-US"/>
        </a:p>
      </dgm:t>
    </dgm:pt>
    <dgm:pt modelId="{02F94998-1479-4E85-8800-27B3FAFE485E}" type="parTrans" cxnId="{C2FB2ADF-BDD4-40A4-826B-C74E71F7F107}">
      <dgm:prSet/>
      <dgm:spPr/>
      <dgm:t>
        <a:bodyPr/>
        <a:lstStyle/>
        <a:p>
          <a:endParaRPr lang="en-US"/>
        </a:p>
      </dgm:t>
    </dgm:pt>
    <dgm:pt modelId="{6E284EB0-543D-494E-ACE4-B73B09D40304}" type="sibTrans" cxnId="{C2FB2ADF-BDD4-40A4-826B-C74E71F7F107}">
      <dgm:prSet/>
      <dgm:spPr/>
      <dgm:t>
        <a:bodyPr/>
        <a:lstStyle/>
        <a:p>
          <a:endParaRPr lang="en-US"/>
        </a:p>
      </dgm:t>
    </dgm:pt>
    <dgm:pt modelId="{E3E76389-A799-43C0-AAAE-2C37A30522D5}" type="pres">
      <dgm:prSet presAssocID="{431D26FF-A026-436C-B831-E7580C54CC52}" presName="root" presStyleCnt="0">
        <dgm:presLayoutVars>
          <dgm:dir/>
          <dgm:resizeHandles val="exact"/>
        </dgm:presLayoutVars>
      </dgm:prSet>
      <dgm:spPr/>
    </dgm:pt>
    <dgm:pt modelId="{FFDC2B10-21C5-41FE-A3C4-8D9AB2AAEB99}" type="pres">
      <dgm:prSet presAssocID="{9B387208-F554-4E02-BCF7-506189ACA642}" presName="compNode" presStyleCnt="0"/>
      <dgm:spPr/>
    </dgm:pt>
    <dgm:pt modelId="{E2FCDE2B-F372-4F02-B9B1-F9456ECAA455}" type="pres">
      <dgm:prSet presAssocID="{9B387208-F554-4E02-BCF7-506189ACA642}" presName="bgRect" presStyleLbl="bgShp" presStyleIdx="0" presStyleCnt="2"/>
      <dgm:spPr/>
    </dgm:pt>
    <dgm:pt modelId="{5F24944A-9A36-44A0-85E0-2D98BAA83FDC}" type="pres">
      <dgm:prSet presAssocID="{9B387208-F554-4E02-BCF7-506189ACA6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49C2257A-E08D-4ACF-B24C-93B33E558045}" type="pres">
      <dgm:prSet presAssocID="{9B387208-F554-4E02-BCF7-506189ACA642}" presName="spaceRect" presStyleCnt="0"/>
      <dgm:spPr/>
    </dgm:pt>
    <dgm:pt modelId="{471810D7-4837-4698-B254-72D0A411EA7C}" type="pres">
      <dgm:prSet presAssocID="{9B387208-F554-4E02-BCF7-506189ACA642}" presName="parTx" presStyleLbl="revTx" presStyleIdx="0" presStyleCnt="2">
        <dgm:presLayoutVars>
          <dgm:chMax val="0"/>
          <dgm:chPref val="0"/>
        </dgm:presLayoutVars>
      </dgm:prSet>
      <dgm:spPr/>
    </dgm:pt>
    <dgm:pt modelId="{0B1BEFF6-4B96-49A1-8A41-2C5C15FFE789}" type="pres">
      <dgm:prSet presAssocID="{3E432A0F-6052-40FF-985B-372B28309B28}" presName="sibTrans" presStyleCnt="0"/>
      <dgm:spPr/>
    </dgm:pt>
    <dgm:pt modelId="{0D4CC519-724F-44A1-BF0A-3BE8085DD914}" type="pres">
      <dgm:prSet presAssocID="{185E0549-AA93-4441-B149-7A078434FB4A}" presName="compNode" presStyleCnt="0"/>
      <dgm:spPr/>
    </dgm:pt>
    <dgm:pt modelId="{01DC84D8-67E3-47C7-8DC8-ADB756CD0251}" type="pres">
      <dgm:prSet presAssocID="{185E0549-AA93-4441-B149-7A078434FB4A}" presName="bgRect" presStyleLbl="bgShp" presStyleIdx="1" presStyleCnt="2"/>
      <dgm:spPr/>
    </dgm:pt>
    <dgm:pt modelId="{CA51F1F4-8903-4BCC-B843-80ADC00950B4}" type="pres">
      <dgm:prSet presAssocID="{185E0549-AA93-4441-B149-7A078434FB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354841A-2598-46D6-B020-5C5531C75D25}" type="pres">
      <dgm:prSet presAssocID="{185E0549-AA93-4441-B149-7A078434FB4A}" presName="spaceRect" presStyleCnt="0"/>
      <dgm:spPr/>
    </dgm:pt>
    <dgm:pt modelId="{587C4937-BF28-4E5E-8548-97C018D11548}" type="pres">
      <dgm:prSet presAssocID="{185E0549-AA93-4441-B149-7A078434FB4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2B77A0D-E367-45F5-AB2D-3030EB72B329}" type="presOf" srcId="{185E0549-AA93-4441-B149-7A078434FB4A}" destId="{587C4937-BF28-4E5E-8548-97C018D11548}" srcOrd="0" destOrd="0" presId="urn:microsoft.com/office/officeart/2018/2/layout/IconVerticalSolidList"/>
    <dgm:cxn modelId="{CF8ADB62-8FCE-4EFA-887C-D54345B0AE9C}" type="presOf" srcId="{431D26FF-A026-436C-B831-E7580C54CC52}" destId="{E3E76389-A799-43C0-AAAE-2C37A30522D5}" srcOrd="0" destOrd="0" presId="urn:microsoft.com/office/officeart/2018/2/layout/IconVerticalSolidList"/>
    <dgm:cxn modelId="{F23B276C-5690-4B14-8E45-518AB77D4925}" srcId="{431D26FF-A026-436C-B831-E7580C54CC52}" destId="{9B387208-F554-4E02-BCF7-506189ACA642}" srcOrd="0" destOrd="0" parTransId="{DECAF9BD-CFF2-47F1-AC40-0E506D2F2382}" sibTransId="{3E432A0F-6052-40FF-985B-372B28309B28}"/>
    <dgm:cxn modelId="{CDF3F7B8-1AC2-4B75-8FE9-AEE5CDC74227}" type="presOf" srcId="{9B387208-F554-4E02-BCF7-506189ACA642}" destId="{471810D7-4837-4698-B254-72D0A411EA7C}" srcOrd="0" destOrd="0" presId="urn:microsoft.com/office/officeart/2018/2/layout/IconVerticalSolidList"/>
    <dgm:cxn modelId="{C2FB2ADF-BDD4-40A4-826B-C74E71F7F107}" srcId="{431D26FF-A026-436C-B831-E7580C54CC52}" destId="{185E0549-AA93-4441-B149-7A078434FB4A}" srcOrd="1" destOrd="0" parTransId="{02F94998-1479-4E85-8800-27B3FAFE485E}" sibTransId="{6E284EB0-543D-494E-ACE4-B73B09D40304}"/>
    <dgm:cxn modelId="{2CE0B02E-AC41-4563-B413-C8B879493CE9}" type="presParOf" srcId="{E3E76389-A799-43C0-AAAE-2C37A30522D5}" destId="{FFDC2B10-21C5-41FE-A3C4-8D9AB2AAEB99}" srcOrd="0" destOrd="0" presId="urn:microsoft.com/office/officeart/2018/2/layout/IconVerticalSolidList"/>
    <dgm:cxn modelId="{A68AF603-A68D-4C8E-A7FF-FF1CC200FB67}" type="presParOf" srcId="{FFDC2B10-21C5-41FE-A3C4-8D9AB2AAEB99}" destId="{E2FCDE2B-F372-4F02-B9B1-F9456ECAA455}" srcOrd="0" destOrd="0" presId="urn:microsoft.com/office/officeart/2018/2/layout/IconVerticalSolidList"/>
    <dgm:cxn modelId="{BA65745D-0410-4FB0-8AFC-07C1DCA701C9}" type="presParOf" srcId="{FFDC2B10-21C5-41FE-A3C4-8D9AB2AAEB99}" destId="{5F24944A-9A36-44A0-85E0-2D98BAA83FDC}" srcOrd="1" destOrd="0" presId="urn:microsoft.com/office/officeart/2018/2/layout/IconVerticalSolidList"/>
    <dgm:cxn modelId="{95CAB77D-5602-4BE6-B087-54255A633201}" type="presParOf" srcId="{FFDC2B10-21C5-41FE-A3C4-8D9AB2AAEB99}" destId="{49C2257A-E08D-4ACF-B24C-93B33E558045}" srcOrd="2" destOrd="0" presId="urn:microsoft.com/office/officeart/2018/2/layout/IconVerticalSolidList"/>
    <dgm:cxn modelId="{04339E35-4104-401E-9558-55241825AD39}" type="presParOf" srcId="{FFDC2B10-21C5-41FE-A3C4-8D9AB2AAEB99}" destId="{471810D7-4837-4698-B254-72D0A411EA7C}" srcOrd="3" destOrd="0" presId="urn:microsoft.com/office/officeart/2018/2/layout/IconVerticalSolidList"/>
    <dgm:cxn modelId="{2AC0E2EE-2138-40F4-AF1F-F0C6AAEF403B}" type="presParOf" srcId="{E3E76389-A799-43C0-AAAE-2C37A30522D5}" destId="{0B1BEFF6-4B96-49A1-8A41-2C5C15FFE789}" srcOrd="1" destOrd="0" presId="urn:microsoft.com/office/officeart/2018/2/layout/IconVerticalSolidList"/>
    <dgm:cxn modelId="{33D198F4-BD7F-46C0-A487-FC4BA1DC0FC3}" type="presParOf" srcId="{E3E76389-A799-43C0-AAAE-2C37A30522D5}" destId="{0D4CC519-724F-44A1-BF0A-3BE8085DD914}" srcOrd="2" destOrd="0" presId="urn:microsoft.com/office/officeart/2018/2/layout/IconVerticalSolidList"/>
    <dgm:cxn modelId="{A7210C70-EF82-4D1F-B659-566701F18926}" type="presParOf" srcId="{0D4CC519-724F-44A1-BF0A-3BE8085DD914}" destId="{01DC84D8-67E3-47C7-8DC8-ADB756CD0251}" srcOrd="0" destOrd="0" presId="urn:microsoft.com/office/officeart/2018/2/layout/IconVerticalSolidList"/>
    <dgm:cxn modelId="{A7126C7E-3AF6-4787-A9EE-2E001C41431E}" type="presParOf" srcId="{0D4CC519-724F-44A1-BF0A-3BE8085DD914}" destId="{CA51F1F4-8903-4BCC-B843-80ADC00950B4}" srcOrd="1" destOrd="0" presId="urn:microsoft.com/office/officeart/2018/2/layout/IconVerticalSolidList"/>
    <dgm:cxn modelId="{E1E18331-11D4-43BF-B3E4-9B7AA333698F}" type="presParOf" srcId="{0D4CC519-724F-44A1-BF0A-3BE8085DD914}" destId="{9354841A-2598-46D6-B020-5C5531C75D25}" srcOrd="2" destOrd="0" presId="urn:microsoft.com/office/officeart/2018/2/layout/IconVerticalSolidList"/>
    <dgm:cxn modelId="{FCB6C496-F5F4-4C78-B7E8-2D2CFFBFBDA2}" type="presParOf" srcId="{0D4CC519-724F-44A1-BF0A-3BE8085DD914}" destId="{587C4937-BF28-4E5E-8548-97C018D115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2A947-5721-4391-828D-403B42F9F45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F31448-8025-46E6-9606-281FC50A82F2}">
      <dgm:prSet/>
      <dgm:spPr/>
      <dgm:t>
        <a:bodyPr/>
        <a:lstStyle/>
        <a:p>
          <a:r>
            <a:rPr lang="en-US"/>
            <a:t>Can both detect </a:t>
          </a:r>
          <a:r>
            <a:rPr lang="en-US" b="1"/>
            <a:t>and</a:t>
          </a:r>
          <a:r>
            <a:rPr lang="en-US"/>
            <a:t> count individual radiation events</a:t>
          </a:r>
        </a:p>
      </dgm:t>
    </dgm:pt>
    <dgm:pt modelId="{C90C7F43-5B36-4F20-BAC3-3C3596256825}" type="parTrans" cxnId="{C712680D-0FB1-4A09-A6DD-EB77DB291FD8}">
      <dgm:prSet/>
      <dgm:spPr/>
      <dgm:t>
        <a:bodyPr/>
        <a:lstStyle/>
        <a:p>
          <a:endParaRPr lang="en-US"/>
        </a:p>
      </dgm:t>
    </dgm:pt>
    <dgm:pt modelId="{ECB6CC94-A2FA-4E78-9119-B32EEE17E2B0}" type="sibTrans" cxnId="{C712680D-0FB1-4A09-A6DD-EB77DB291FD8}">
      <dgm:prSet/>
      <dgm:spPr/>
      <dgm:t>
        <a:bodyPr/>
        <a:lstStyle/>
        <a:p>
          <a:endParaRPr lang="en-US"/>
        </a:p>
      </dgm:t>
    </dgm:pt>
    <dgm:pt modelId="{B4F06C00-79C1-41BC-B243-CF1E9B71980D}">
      <dgm:prSet/>
      <dgm:spPr/>
      <dgm:t>
        <a:bodyPr/>
        <a:lstStyle/>
        <a:p>
          <a:r>
            <a:rPr lang="en-US"/>
            <a:t>Size of current pulse depends on energy deposited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energy sensitive</a:t>
          </a:r>
        </a:p>
      </dgm:t>
    </dgm:pt>
    <dgm:pt modelId="{B00999C9-B903-44C0-8BD2-1D7A44F81CAF}" type="parTrans" cxnId="{B3266BC6-E8D5-45D5-B37E-4DCFD643BB38}">
      <dgm:prSet/>
      <dgm:spPr/>
      <dgm:t>
        <a:bodyPr/>
        <a:lstStyle/>
        <a:p>
          <a:endParaRPr lang="en-US"/>
        </a:p>
      </dgm:t>
    </dgm:pt>
    <dgm:pt modelId="{F1E2304E-6A44-4146-ADAE-0F5670382969}" type="sibTrans" cxnId="{B3266BC6-E8D5-45D5-B37E-4DCFD643BB38}">
      <dgm:prSet/>
      <dgm:spPr/>
      <dgm:t>
        <a:bodyPr/>
        <a:lstStyle/>
        <a:p>
          <a:endParaRPr lang="en-US"/>
        </a:p>
      </dgm:t>
    </dgm:pt>
    <dgm:pt modelId="{C6E8EC69-D2A5-45A1-AD0F-CA8451304899}">
      <dgm:prSet/>
      <dgm:spPr/>
      <dgm:t>
        <a:bodyPr/>
        <a:lstStyle/>
        <a:p>
          <a:r>
            <a:rPr lang="en-US"/>
            <a:t>Can distinguish between different energy events, allowing for:</a:t>
          </a:r>
        </a:p>
      </dgm:t>
    </dgm:pt>
    <dgm:pt modelId="{4836294C-7E29-4FAC-8D45-7C571F49BF64}" type="parTrans" cxnId="{1D6B6277-1E00-4097-A52A-6107BD71CB62}">
      <dgm:prSet/>
      <dgm:spPr/>
      <dgm:t>
        <a:bodyPr/>
        <a:lstStyle/>
        <a:p>
          <a:endParaRPr lang="en-US"/>
        </a:p>
      </dgm:t>
    </dgm:pt>
    <dgm:pt modelId="{920AEA28-1D31-4ABF-978D-DA0CF02E509B}" type="sibTrans" cxnId="{1D6B6277-1E00-4097-A52A-6107BD71CB62}">
      <dgm:prSet/>
      <dgm:spPr/>
      <dgm:t>
        <a:bodyPr/>
        <a:lstStyle/>
        <a:p>
          <a:endParaRPr lang="en-US"/>
        </a:p>
      </dgm:t>
    </dgm:pt>
    <dgm:pt modelId="{43BE28F8-0390-49A8-8D3B-2E5D46FD6832}">
      <dgm:prSet/>
      <dgm:spPr/>
      <dgm:t>
        <a:bodyPr/>
        <a:lstStyle/>
        <a:p>
          <a:r>
            <a:rPr lang="en-US"/>
            <a:t>Analyzing the X-ray spectrum of an X-ray tube</a:t>
          </a:r>
        </a:p>
      </dgm:t>
    </dgm:pt>
    <dgm:pt modelId="{607D4A39-FEF0-479B-96DF-5C79CA11193C}" type="parTrans" cxnId="{12DEB147-4809-4652-972C-92B28F68C406}">
      <dgm:prSet/>
      <dgm:spPr/>
      <dgm:t>
        <a:bodyPr/>
        <a:lstStyle/>
        <a:p>
          <a:endParaRPr lang="en-US"/>
        </a:p>
      </dgm:t>
    </dgm:pt>
    <dgm:pt modelId="{07489E78-ECBC-4392-935A-1298C713CCD6}" type="sibTrans" cxnId="{12DEB147-4809-4652-972C-92B28F68C406}">
      <dgm:prSet/>
      <dgm:spPr/>
      <dgm:t>
        <a:bodyPr/>
        <a:lstStyle/>
        <a:p>
          <a:endParaRPr lang="en-US"/>
        </a:p>
      </dgm:t>
    </dgm:pt>
    <dgm:pt modelId="{8D2B715F-9663-45D3-906D-9173814139C7}">
      <dgm:prSet/>
      <dgm:spPr/>
      <dgm:t>
        <a:bodyPr/>
        <a:lstStyle/>
        <a:p>
          <a:r>
            <a:rPr lang="en-US"/>
            <a:t>Investigating a mixed-radiation environment</a:t>
          </a:r>
        </a:p>
      </dgm:t>
    </dgm:pt>
    <dgm:pt modelId="{8A56087F-47A0-465E-9539-C392F4A3F067}" type="parTrans" cxnId="{56F32DF1-40DD-491C-B3C6-7E24F6968A82}">
      <dgm:prSet/>
      <dgm:spPr/>
      <dgm:t>
        <a:bodyPr/>
        <a:lstStyle/>
        <a:p>
          <a:endParaRPr lang="en-US"/>
        </a:p>
      </dgm:t>
    </dgm:pt>
    <dgm:pt modelId="{8CAACB19-527C-4DE2-AFF9-07363C4B28FD}" type="sibTrans" cxnId="{56F32DF1-40DD-491C-B3C6-7E24F6968A82}">
      <dgm:prSet/>
      <dgm:spPr/>
      <dgm:t>
        <a:bodyPr/>
        <a:lstStyle/>
        <a:p>
          <a:endParaRPr lang="en-US"/>
        </a:p>
      </dgm:t>
    </dgm:pt>
    <dgm:pt modelId="{E23FA9E6-AD47-4D3B-8686-435C271DAD7A}">
      <dgm:prSet/>
      <dgm:spPr/>
      <dgm:t>
        <a:bodyPr/>
        <a:lstStyle/>
        <a:p>
          <a:r>
            <a:rPr lang="en-US"/>
            <a:t>Research applications involving alpha particles</a:t>
          </a:r>
        </a:p>
      </dgm:t>
    </dgm:pt>
    <dgm:pt modelId="{E6DBDA9F-1D48-4F70-A6FC-546C82E6DD0F}" type="parTrans" cxnId="{95F79F8D-F5BA-40F1-A4E4-EB45010ABC74}">
      <dgm:prSet/>
      <dgm:spPr/>
      <dgm:t>
        <a:bodyPr/>
        <a:lstStyle/>
        <a:p>
          <a:endParaRPr lang="en-US"/>
        </a:p>
      </dgm:t>
    </dgm:pt>
    <dgm:pt modelId="{9ABD0093-3AE3-4DB9-BBF0-01FD4AD23B12}" type="sibTrans" cxnId="{95F79F8D-F5BA-40F1-A4E4-EB45010ABC74}">
      <dgm:prSet/>
      <dgm:spPr/>
      <dgm:t>
        <a:bodyPr/>
        <a:lstStyle/>
        <a:p>
          <a:endParaRPr lang="en-US"/>
        </a:p>
      </dgm:t>
    </dgm:pt>
    <dgm:pt modelId="{9B916F06-BF30-49A4-AEE5-9ABB1D9CCFEC}" type="pres">
      <dgm:prSet presAssocID="{5712A947-5721-4391-828D-403B42F9F45D}" presName="linear" presStyleCnt="0">
        <dgm:presLayoutVars>
          <dgm:animLvl val="lvl"/>
          <dgm:resizeHandles val="exact"/>
        </dgm:presLayoutVars>
      </dgm:prSet>
      <dgm:spPr/>
    </dgm:pt>
    <dgm:pt modelId="{BED40966-12A8-41D5-BA75-AAD223838B75}" type="pres">
      <dgm:prSet presAssocID="{A5F31448-8025-46E6-9606-281FC50A82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321D69A-E66D-4DE2-8631-82575A24D118}" type="pres">
      <dgm:prSet presAssocID="{ECB6CC94-A2FA-4E78-9119-B32EEE17E2B0}" presName="spacer" presStyleCnt="0"/>
      <dgm:spPr/>
    </dgm:pt>
    <dgm:pt modelId="{12A308B3-C4BC-41E9-8B9A-F3807B5624ED}" type="pres">
      <dgm:prSet presAssocID="{B4F06C00-79C1-41BC-B243-CF1E9B71980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9B63FB-4AA9-410C-B211-0FF353DA305B}" type="pres">
      <dgm:prSet presAssocID="{F1E2304E-6A44-4146-ADAE-0F5670382969}" presName="spacer" presStyleCnt="0"/>
      <dgm:spPr/>
    </dgm:pt>
    <dgm:pt modelId="{DC9AF747-407C-415B-B7C9-5CD64764D06C}" type="pres">
      <dgm:prSet presAssocID="{C6E8EC69-D2A5-45A1-AD0F-CA845130489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5D7B01-5514-4E04-8CE4-14473DE1747B}" type="pres">
      <dgm:prSet presAssocID="{C6E8EC69-D2A5-45A1-AD0F-CA845130489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12680D-0FB1-4A09-A6DD-EB77DB291FD8}" srcId="{5712A947-5721-4391-828D-403B42F9F45D}" destId="{A5F31448-8025-46E6-9606-281FC50A82F2}" srcOrd="0" destOrd="0" parTransId="{C90C7F43-5B36-4F20-BAC3-3C3596256825}" sibTransId="{ECB6CC94-A2FA-4E78-9119-B32EEE17E2B0}"/>
    <dgm:cxn modelId="{AAB68A12-D5EE-4C83-84C7-29ABE1A5E66A}" type="presOf" srcId="{A5F31448-8025-46E6-9606-281FC50A82F2}" destId="{BED40966-12A8-41D5-BA75-AAD223838B75}" srcOrd="0" destOrd="0" presId="urn:microsoft.com/office/officeart/2005/8/layout/vList2"/>
    <dgm:cxn modelId="{772C725F-E59C-427D-A5C3-BDB20927F47F}" type="presOf" srcId="{C6E8EC69-D2A5-45A1-AD0F-CA8451304899}" destId="{DC9AF747-407C-415B-B7C9-5CD64764D06C}" srcOrd="0" destOrd="0" presId="urn:microsoft.com/office/officeart/2005/8/layout/vList2"/>
    <dgm:cxn modelId="{12DEB147-4809-4652-972C-92B28F68C406}" srcId="{C6E8EC69-D2A5-45A1-AD0F-CA8451304899}" destId="{43BE28F8-0390-49A8-8D3B-2E5D46FD6832}" srcOrd="0" destOrd="0" parTransId="{607D4A39-FEF0-479B-96DF-5C79CA11193C}" sibTransId="{07489E78-ECBC-4392-935A-1298C713CCD6}"/>
    <dgm:cxn modelId="{E7851152-886A-4D2E-8838-EA2715408E01}" type="presOf" srcId="{43BE28F8-0390-49A8-8D3B-2E5D46FD6832}" destId="{835D7B01-5514-4E04-8CE4-14473DE1747B}" srcOrd="0" destOrd="0" presId="urn:microsoft.com/office/officeart/2005/8/layout/vList2"/>
    <dgm:cxn modelId="{1D6B6277-1E00-4097-A52A-6107BD71CB62}" srcId="{5712A947-5721-4391-828D-403B42F9F45D}" destId="{C6E8EC69-D2A5-45A1-AD0F-CA8451304899}" srcOrd="2" destOrd="0" parTransId="{4836294C-7E29-4FAC-8D45-7C571F49BF64}" sibTransId="{920AEA28-1D31-4ABF-978D-DA0CF02E509B}"/>
    <dgm:cxn modelId="{AA328177-BE77-40DC-8910-DBDD4D7B16A3}" type="presOf" srcId="{5712A947-5721-4391-828D-403B42F9F45D}" destId="{9B916F06-BF30-49A4-AEE5-9ABB1D9CCFEC}" srcOrd="0" destOrd="0" presId="urn:microsoft.com/office/officeart/2005/8/layout/vList2"/>
    <dgm:cxn modelId="{BB0E0B84-34B9-4CAD-92FD-E036609C4B9A}" type="presOf" srcId="{8D2B715F-9663-45D3-906D-9173814139C7}" destId="{835D7B01-5514-4E04-8CE4-14473DE1747B}" srcOrd="0" destOrd="1" presId="urn:microsoft.com/office/officeart/2005/8/layout/vList2"/>
    <dgm:cxn modelId="{95F79F8D-F5BA-40F1-A4E4-EB45010ABC74}" srcId="{C6E8EC69-D2A5-45A1-AD0F-CA8451304899}" destId="{E23FA9E6-AD47-4D3B-8686-435C271DAD7A}" srcOrd="2" destOrd="0" parTransId="{E6DBDA9F-1D48-4F70-A6FC-546C82E6DD0F}" sibTransId="{9ABD0093-3AE3-4DB9-BBF0-01FD4AD23B12}"/>
    <dgm:cxn modelId="{B3266BC6-E8D5-45D5-B37E-4DCFD643BB38}" srcId="{5712A947-5721-4391-828D-403B42F9F45D}" destId="{B4F06C00-79C1-41BC-B243-CF1E9B71980D}" srcOrd="1" destOrd="0" parTransId="{B00999C9-B903-44C0-8BD2-1D7A44F81CAF}" sibTransId="{F1E2304E-6A44-4146-ADAE-0F5670382969}"/>
    <dgm:cxn modelId="{E3535FE0-B309-492B-89EE-9454BF7C46A4}" type="presOf" srcId="{E23FA9E6-AD47-4D3B-8686-435C271DAD7A}" destId="{835D7B01-5514-4E04-8CE4-14473DE1747B}" srcOrd="0" destOrd="2" presId="urn:microsoft.com/office/officeart/2005/8/layout/vList2"/>
    <dgm:cxn modelId="{56F32DF1-40DD-491C-B3C6-7E24F6968A82}" srcId="{C6E8EC69-D2A5-45A1-AD0F-CA8451304899}" destId="{8D2B715F-9663-45D3-906D-9173814139C7}" srcOrd="1" destOrd="0" parTransId="{8A56087F-47A0-465E-9539-C392F4A3F067}" sibTransId="{8CAACB19-527C-4DE2-AFF9-07363C4B28FD}"/>
    <dgm:cxn modelId="{C16BDDFB-1EED-41CB-A781-CDC3157D3AA5}" type="presOf" srcId="{B4F06C00-79C1-41BC-B243-CF1E9B71980D}" destId="{12A308B3-C4BC-41E9-8B9A-F3807B5624ED}" srcOrd="0" destOrd="0" presId="urn:microsoft.com/office/officeart/2005/8/layout/vList2"/>
    <dgm:cxn modelId="{995AE658-0C40-4143-A0C5-10B5E2EE4CAF}" type="presParOf" srcId="{9B916F06-BF30-49A4-AEE5-9ABB1D9CCFEC}" destId="{BED40966-12A8-41D5-BA75-AAD223838B75}" srcOrd="0" destOrd="0" presId="urn:microsoft.com/office/officeart/2005/8/layout/vList2"/>
    <dgm:cxn modelId="{D80D7BEF-58F3-4A6D-AD50-216047060C54}" type="presParOf" srcId="{9B916F06-BF30-49A4-AEE5-9ABB1D9CCFEC}" destId="{2321D69A-E66D-4DE2-8631-82575A24D118}" srcOrd="1" destOrd="0" presId="urn:microsoft.com/office/officeart/2005/8/layout/vList2"/>
    <dgm:cxn modelId="{9DC4729D-B99C-4A62-90BC-1F21A3CE1BA4}" type="presParOf" srcId="{9B916F06-BF30-49A4-AEE5-9ABB1D9CCFEC}" destId="{12A308B3-C4BC-41E9-8B9A-F3807B5624ED}" srcOrd="2" destOrd="0" presId="urn:microsoft.com/office/officeart/2005/8/layout/vList2"/>
    <dgm:cxn modelId="{320FC058-4EED-4579-A562-0BE03AA71E86}" type="presParOf" srcId="{9B916F06-BF30-49A4-AEE5-9ABB1D9CCFEC}" destId="{579B63FB-4AA9-410C-B211-0FF353DA305B}" srcOrd="3" destOrd="0" presId="urn:microsoft.com/office/officeart/2005/8/layout/vList2"/>
    <dgm:cxn modelId="{56579AD2-E13A-4238-B125-44B633D24AC0}" type="presParOf" srcId="{9B916F06-BF30-49A4-AEE5-9ABB1D9CCFEC}" destId="{DC9AF747-407C-415B-B7C9-5CD64764D06C}" srcOrd="4" destOrd="0" presId="urn:microsoft.com/office/officeart/2005/8/layout/vList2"/>
    <dgm:cxn modelId="{FDD4A36B-7BBE-4CA6-8B81-9E9CD049B61D}" type="presParOf" srcId="{9B916F06-BF30-49A4-AEE5-9ABB1D9CCFEC}" destId="{835D7B01-5514-4E04-8CE4-14473DE1747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A8EF2-3A39-41C7-9EFA-278611F51D07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1CC3B-C5A1-45D8-9B43-BDE7427CDC86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B6992-06C0-4F34-A686-47B931C88999}">
      <dsp:nvSpPr>
        <dsp:cNvPr id="0" name=""/>
        <dsp:cNvSpPr/>
      </dsp:nvSpPr>
      <dsp:spPr>
        <a:xfrm>
          <a:off x="1909124" y="706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cannot sense radiation with our bodies, full-stop</a:t>
          </a:r>
        </a:p>
      </dsp:txBody>
      <dsp:txXfrm>
        <a:off x="1909124" y="706"/>
        <a:ext cx="5040315" cy="1652921"/>
      </dsp:txXfrm>
    </dsp:sp>
    <dsp:sp modelId="{BD051F31-5B3D-4058-9435-3E016FEAB7FB}">
      <dsp:nvSpPr>
        <dsp:cNvPr id="0" name=""/>
        <dsp:cNvSpPr/>
      </dsp:nvSpPr>
      <dsp:spPr>
        <a:xfrm>
          <a:off x="0" y="2066858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7DE31-F055-4FFC-9D87-22D8FB149170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E30E1-DBCB-479B-945C-D232A03FF7E5}">
      <dsp:nvSpPr>
        <dsp:cNvPr id="0" name=""/>
        <dsp:cNvSpPr/>
      </dsp:nvSpPr>
      <dsp:spPr>
        <a:xfrm>
          <a:off x="1909124" y="2066858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need to protect people and quantify ways to reduce dose</a:t>
          </a:r>
        </a:p>
      </dsp:txBody>
      <dsp:txXfrm>
        <a:off x="1909124" y="2066858"/>
        <a:ext cx="5040315" cy="1652921"/>
      </dsp:txXfrm>
    </dsp:sp>
    <dsp:sp modelId="{B6DFF3DD-C3B4-4207-AFA1-4857E1568165}">
      <dsp:nvSpPr>
        <dsp:cNvPr id="0" name=""/>
        <dsp:cNvSpPr/>
      </dsp:nvSpPr>
      <dsp:spPr>
        <a:xfrm>
          <a:off x="0" y="4133010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66E8D-0F4B-47ED-8981-83E1A6EA0574}">
      <dsp:nvSpPr>
        <dsp:cNvPr id="0" name=""/>
        <dsp:cNvSpPr/>
      </dsp:nvSpPr>
      <dsp:spPr>
        <a:xfrm>
          <a:off x="500008" y="4504917"/>
          <a:ext cx="909106" cy="9091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6E73B-5134-44F6-A80E-E47C6C653DE1}">
      <dsp:nvSpPr>
        <dsp:cNvPr id="0" name=""/>
        <dsp:cNvSpPr/>
      </dsp:nvSpPr>
      <dsp:spPr>
        <a:xfrm>
          <a:off x="1909124" y="4133010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need to make sure we are giving a safe dose during imaging and therapy</a:t>
          </a:r>
        </a:p>
      </dsp:txBody>
      <dsp:txXfrm>
        <a:off x="1909124" y="4133010"/>
        <a:ext cx="5040315" cy="1652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D0D1B-A35E-41FD-9122-662023757E23}">
      <dsp:nvSpPr>
        <dsp:cNvPr id="0" name=""/>
        <dsp:cNvSpPr/>
      </dsp:nvSpPr>
      <dsp:spPr>
        <a:xfrm>
          <a:off x="0" y="300129"/>
          <a:ext cx="6949440" cy="10725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Relevant modes of radiation interaction:</a:t>
          </a:r>
        </a:p>
      </dsp:txBody>
      <dsp:txXfrm>
        <a:off x="52359" y="352488"/>
        <a:ext cx="6844722" cy="967861"/>
      </dsp:txXfrm>
    </dsp:sp>
    <dsp:sp modelId="{C84448F8-9446-4ADA-9D15-5DFB27984A70}">
      <dsp:nvSpPr>
        <dsp:cNvPr id="0" name=""/>
        <dsp:cNvSpPr/>
      </dsp:nvSpPr>
      <dsp:spPr>
        <a:xfrm>
          <a:off x="0" y="1372708"/>
          <a:ext cx="6949440" cy="740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Excitation (Scintillators)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Ionization (Gas-Filled)</a:t>
          </a:r>
          <a:endParaRPr lang="en-US" sz="2100" kern="1200"/>
        </a:p>
      </dsp:txBody>
      <dsp:txXfrm>
        <a:off x="0" y="1372708"/>
        <a:ext cx="6949440" cy="740542"/>
      </dsp:txXfrm>
    </dsp:sp>
    <dsp:sp modelId="{1567B1C3-32B4-480E-93EA-040AF1641DEC}">
      <dsp:nvSpPr>
        <dsp:cNvPr id="0" name=""/>
        <dsp:cNvSpPr/>
      </dsp:nvSpPr>
      <dsp:spPr>
        <a:xfrm>
          <a:off x="0" y="2113251"/>
          <a:ext cx="6949440" cy="1072579"/>
        </a:xfrm>
        <a:prstGeom prst="roundRect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It all comes back to ionization </a:t>
          </a:r>
          <a:r>
            <a:rPr lang="en-US" sz="2700" kern="1200">
              <a:sym typeface="Wingdings" panose="05000000000000000000" pitchFamily="2" charset="2"/>
            </a:rPr>
            <a:t></a:t>
          </a:r>
          <a:r>
            <a:rPr lang="en-US" sz="2700" kern="1200"/>
            <a:t> DNA damage</a:t>
          </a:r>
        </a:p>
      </dsp:txBody>
      <dsp:txXfrm>
        <a:off x="52359" y="2165610"/>
        <a:ext cx="6844722" cy="967861"/>
      </dsp:txXfrm>
    </dsp:sp>
    <dsp:sp modelId="{AA52C7B6-2846-4778-8467-159A38B2D75D}">
      <dsp:nvSpPr>
        <dsp:cNvPr id="0" name=""/>
        <dsp:cNvSpPr/>
      </dsp:nvSpPr>
      <dsp:spPr>
        <a:xfrm>
          <a:off x="0" y="3263590"/>
          <a:ext cx="6949440" cy="1072579"/>
        </a:xfrm>
        <a:prstGeom prst="roundRect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So we should measure ionizations! But we cannot stick a probe inside our bodies</a:t>
          </a:r>
        </a:p>
      </dsp:txBody>
      <dsp:txXfrm>
        <a:off x="52359" y="3315949"/>
        <a:ext cx="6844722" cy="967861"/>
      </dsp:txXfrm>
    </dsp:sp>
    <dsp:sp modelId="{F0A4DF13-4B37-4164-91E0-1D2CCE21A325}">
      <dsp:nvSpPr>
        <dsp:cNvPr id="0" name=""/>
        <dsp:cNvSpPr/>
      </dsp:nvSpPr>
      <dsp:spPr>
        <a:xfrm>
          <a:off x="0" y="4413929"/>
          <a:ext cx="6949440" cy="1072579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 must either extrapolate or translate ionizations in air to human tissue</a:t>
          </a:r>
        </a:p>
      </dsp:txBody>
      <dsp:txXfrm>
        <a:off x="52359" y="4466288"/>
        <a:ext cx="6844722" cy="967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E61CC-96EF-4DD6-8CCE-7CA33AC9E23E}">
      <dsp:nvSpPr>
        <dsp:cNvPr id="0" name=""/>
        <dsp:cNvSpPr/>
      </dsp:nvSpPr>
      <dsp:spPr>
        <a:xfrm>
          <a:off x="0" y="2825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D3D4-06F7-4A8E-B31D-E034709E070E}">
      <dsp:nvSpPr>
        <dsp:cNvPr id="0" name=""/>
        <dsp:cNvSpPr/>
      </dsp:nvSpPr>
      <dsp:spPr>
        <a:xfrm>
          <a:off x="0" y="2825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Low voltage (~ 0-100 V)</a:t>
          </a:r>
        </a:p>
      </dsp:txBody>
      <dsp:txXfrm>
        <a:off x="0" y="2825"/>
        <a:ext cx="6949440" cy="1926995"/>
      </dsp:txXfrm>
    </dsp:sp>
    <dsp:sp modelId="{392B4C43-6332-4470-8377-DCFDE51FE3D7}">
      <dsp:nvSpPr>
        <dsp:cNvPr id="0" name=""/>
        <dsp:cNvSpPr/>
      </dsp:nvSpPr>
      <dsp:spPr>
        <a:xfrm>
          <a:off x="0" y="1929821"/>
          <a:ext cx="6949440" cy="0"/>
        </a:xfrm>
        <a:prstGeom prst="line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2BB3A-6B94-4F07-BBD3-2C3F67B421FB}">
      <dsp:nvSpPr>
        <dsp:cNvPr id="0" name=""/>
        <dsp:cNvSpPr/>
      </dsp:nvSpPr>
      <dsp:spPr>
        <a:xfrm>
          <a:off x="0" y="1929821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Ion pairs are </a:t>
          </a:r>
          <a:r>
            <a:rPr lang="en-US" sz="3700" b="1" kern="1200" dirty="0"/>
            <a:t>not pulled apart and collected fast enough </a:t>
          </a:r>
          <a:r>
            <a:rPr lang="en-US" sz="3700" kern="1200" dirty="0">
              <a:sym typeface="Wingdings" panose="05000000000000000000" pitchFamily="2" charset="2"/>
            </a:rPr>
            <a:t></a:t>
          </a:r>
          <a:r>
            <a:rPr lang="en-US" sz="3700" kern="1200" dirty="0"/>
            <a:t> recombination</a:t>
          </a:r>
        </a:p>
      </dsp:txBody>
      <dsp:txXfrm>
        <a:off x="0" y="1929821"/>
        <a:ext cx="6949440" cy="1926995"/>
      </dsp:txXfrm>
    </dsp:sp>
    <dsp:sp modelId="{1B95A3EB-DEE1-4157-B176-4E7210E8CFA9}">
      <dsp:nvSpPr>
        <dsp:cNvPr id="0" name=""/>
        <dsp:cNvSpPr/>
      </dsp:nvSpPr>
      <dsp:spPr>
        <a:xfrm>
          <a:off x="0" y="3856816"/>
          <a:ext cx="6949440" cy="0"/>
        </a:xfrm>
        <a:prstGeom prst="line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08A89-C3E1-42B1-B2B5-E54930D5E9DA}">
      <dsp:nvSpPr>
        <dsp:cNvPr id="0" name=""/>
        <dsp:cNvSpPr/>
      </dsp:nvSpPr>
      <dsp:spPr>
        <a:xfrm>
          <a:off x="0" y="3856816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Lower than expected and unreliable </a:t>
          </a:r>
          <a:r>
            <a:rPr lang="en-US" sz="3700" kern="1200" dirty="0"/>
            <a:t>ion pair counts </a:t>
          </a:r>
          <a:r>
            <a:rPr lang="en-US" sz="3700" kern="1200" dirty="0">
              <a:sym typeface="Wingdings" panose="05000000000000000000" pitchFamily="2" charset="2"/>
            </a:rPr>
            <a:t></a:t>
          </a:r>
          <a:r>
            <a:rPr lang="en-US" sz="3700" kern="1200" dirty="0"/>
            <a:t> </a:t>
          </a:r>
          <a:r>
            <a:rPr lang="en-US" sz="3700" b="1" kern="1200" dirty="0"/>
            <a:t>not used</a:t>
          </a:r>
          <a:endParaRPr lang="en-US" sz="3700" kern="1200" dirty="0"/>
        </a:p>
      </dsp:txBody>
      <dsp:txXfrm>
        <a:off x="0" y="3856816"/>
        <a:ext cx="6949440" cy="1926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4CFED-BD29-4DAA-B8B2-664565AA9F3F}">
      <dsp:nvSpPr>
        <dsp:cNvPr id="0" name=""/>
        <dsp:cNvSpPr/>
      </dsp:nvSpPr>
      <dsp:spPr>
        <a:xfrm>
          <a:off x="0" y="3589738"/>
          <a:ext cx="7536203" cy="11782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Not used</a:t>
          </a:r>
          <a:endParaRPr lang="en-US" sz="2700" kern="1200"/>
        </a:p>
      </dsp:txBody>
      <dsp:txXfrm>
        <a:off x="0" y="3589738"/>
        <a:ext cx="7536203" cy="1178232"/>
      </dsp:txXfrm>
    </dsp:sp>
    <dsp:sp modelId="{03E7FE24-3871-4DB0-B6FE-875222CCF584}">
      <dsp:nvSpPr>
        <dsp:cNvPr id="0" name=""/>
        <dsp:cNvSpPr/>
      </dsp:nvSpPr>
      <dsp:spPr>
        <a:xfrm rot="10800000">
          <a:off x="0" y="1795290"/>
          <a:ext cx="7536203" cy="181212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“Response to collected energy diminishes while response to applied voltage increases.”</a:t>
          </a:r>
        </a:p>
      </dsp:txBody>
      <dsp:txXfrm rot="10800000">
        <a:off x="0" y="1795290"/>
        <a:ext cx="7536203" cy="1177462"/>
      </dsp:txXfrm>
    </dsp:sp>
    <dsp:sp modelId="{A28C2CD2-C34E-4250-9776-C94633BEFFC6}">
      <dsp:nvSpPr>
        <dsp:cNvPr id="0" name=""/>
        <dsp:cNvSpPr/>
      </dsp:nvSpPr>
      <dsp:spPr>
        <a:xfrm rot="10800000">
          <a:off x="0" y="842"/>
          <a:ext cx="7536203" cy="181212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High voltage (~ 800-1000 V)</a:t>
          </a:r>
        </a:p>
      </dsp:txBody>
      <dsp:txXfrm rot="10800000">
        <a:off x="0" y="842"/>
        <a:ext cx="7536203" cy="1177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CDE2B-F372-4F02-B9B1-F9456ECAA455}">
      <dsp:nvSpPr>
        <dsp:cNvPr id="0" name=""/>
        <dsp:cNvSpPr/>
      </dsp:nvSpPr>
      <dsp:spPr>
        <a:xfrm>
          <a:off x="0" y="940328"/>
          <a:ext cx="6949440" cy="1735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4944A-9A36-44A0-85E0-2D98BAA83FDC}">
      <dsp:nvSpPr>
        <dsp:cNvPr id="0" name=""/>
        <dsp:cNvSpPr/>
      </dsp:nvSpPr>
      <dsp:spPr>
        <a:xfrm>
          <a:off x="525137" y="1330926"/>
          <a:ext cx="954795" cy="9547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810D7-4837-4698-B254-72D0A411EA7C}">
      <dsp:nvSpPr>
        <dsp:cNvPr id="0" name=""/>
        <dsp:cNvSpPr/>
      </dsp:nvSpPr>
      <dsp:spPr>
        <a:xfrm>
          <a:off x="2005070" y="940328"/>
          <a:ext cx="4944369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voltage is so high that the potential arcs through the gas, breaking stuff</a:t>
          </a:r>
        </a:p>
      </dsp:txBody>
      <dsp:txXfrm>
        <a:off x="2005070" y="940328"/>
        <a:ext cx="4944369" cy="1735991"/>
      </dsp:txXfrm>
    </dsp:sp>
    <dsp:sp modelId="{01DC84D8-67E3-47C7-8DC8-ADB756CD0251}">
      <dsp:nvSpPr>
        <dsp:cNvPr id="0" name=""/>
        <dsp:cNvSpPr/>
      </dsp:nvSpPr>
      <dsp:spPr>
        <a:xfrm>
          <a:off x="0" y="3110317"/>
          <a:ext cx="6949440" cy="17359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1F1F4-8903-4BCC-B843-80ADC00950B4}">
      <dsp:nvSpPr>
        <dsp:cNvPr id="0" name=""/>
        <dsp:cNvSpPr/>
      </dsp:nvSpPr>
      <dsp:spPr>
        <a:xfrm>
          <a:off x="525137" y="3500915"/>
          <a:ext cx="954795" cy="9547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C4937-BF28-4E5E-8548-97C018D11548}">
      <dsp:nvSpPr>
        <dsp:cNvPr id="0" name=""/>
        <dsp:cNvSpPr/>
      </dsp:nvSpPr>
      <dsp:spPr>
        <a:xfrm>
          <a:off x="2005070" y="3110317"/>
          <a:ext cx="4944369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We do not want this to happen</a:t>
          </a:r>
          <a:endParaRPr lang="en-US" sz="2500" kern="1200"/>
        </a:p>
      </dsp:txBody>
      <dsp:txXfrm>
        <a:off x="2005070" y="3110317"/>
        <a:ext cx="4944369" cy="17359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40966-12A8-41D5-BA75-AAD223838B75}">
      <dsp:nvSpPr>
        <dsp:cNvPr id="0" name=""/>
        <dsp:cNvSpPr/>
      </dsp:nvSpPr>
      <dsp:spPr>
        <a:xfrm>
          <a:off x="0" y="203443"/>
          <a:ext cx="6949440" cy="1228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Can both detect </a:t>
          </a:r>
          <a:r>
            <a:rPr lang="en-US" sz="3000" b="1" kern="1200"/>
            <a:t>and</a:t>
          </a:r>
          <a:r>
            <a:rPr lang="en-US" sz="3000" kern="1200"/>
            <a:t> count individual radiation events</a:t>
          </a:r>
        </a:p>
      </dsp:txBody>
      <dsp:txXfrm>
        <a:off x="59970" y="263413"/>
        <a:ext cx="6829500" cy="1108560"/>
      </dsp:txXfrm>
    </dsp:sp>
    <dsp:sp modelId="{12A308B3-C4BC-41E9-8B9A-F3807B5624ED}">
      <dsp:nvSpPr>
        <dsp:cNvPr id="0" name=""/>
        <dsp:cNvSpPr/>
      </dsp:nvSpPr>
      <dsp:spPr>
        <a:xfrm>
          <a:off x="0" y="1518343"/>
          <a:ext cx="6949440" cy="1228500"/>
        </a:xfrm>
        <a:prstGeom prst="roundRect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Size of current pulse depends on energy deposited </a:t>
          </a:r>
          <a:r>
            <a:rPr lang="en-US" sz="3000" kern="1200">
              <a:sym typeface="Wingdings" panose="05000000000000000000" pitchFamily="2" charset="2"/>
            </a:rPr>
            <a:t></a:t>
          </a:r>
          <a:r>
            <a:rPr lang="en-US" sz="3000" kern="1200"/>
            <a:t> energy sensitive</a:t>
          </a:r>
        </a:p>
      </dsp:txBody>
      <dsp:txXfrm>
        <a:off x="59970" y="1578313"/>
        <a:ext cx="6829500" cy="1108560"/>
      </dsp:txXfrm>
    </dsp:sp>
    <dsp:sp modelId="{DC9AF747-407C-415B-B7C9-5CD64764D06C}">
      <dsp:nvSpPr>
        <dsp:cNvPr id="0" name=""/>
        <dsp:cNvSpPr/>
      </dsp:nvSpPr>
      <dsp:spPr>
        <a:xfrm>
          <a:off x="0" y="2833244"/>
          <a:ext cx="6949440" cy="1228500"/>
        </a:xfrm>
        <a:prstGeom prst="roundRect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Can distinguish between different energy events, allowing for:</a:t>
          </a:r>
        </a:p>
      </dsp:txBody>
      <dsp:txXfrm>
        <a:off x="59970" y="2893214"/>
        <a:ext cx="6829500" cy="1108560"/>
      </dsp:txXfrm>
    </dsp:sp>
    <dsp:sp modelId="{835D7B01-5514-4E04-8CE4-14473DE1747B}">
      <dsp:nvSpPr>
        <dsp:cNvPr id="0" name=""/>
        <dsp:cNvSpPr/>
      </dsp:nvSpPr>
      <dsp:spPr>
        <a:xfrm>
          <a:off x="0" y="4061744"/>
          <a:ext cx="6949440" cy="1521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64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Analyzing the X-ray spectrum of an X-ray tube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Investigating a mixed-radiation environment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Research applications involving alpha particles</a:t>
          </a:r>
        </a:p>
      </dsp:txBody>
      <dsp:txXfrm>
        <a:off x="0" y="4061744"/>
        <a:ext cx="6949440" cy="1521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2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10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9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8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9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1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Overhead Projector">
            <a:extLst>
              <a:ext uri="{FF2B5EF4-FFF2-40B4-BE49-F238E27FC236}">
                <a16:creationId xmlns:a16="http://schemas.microsoft.com/office/drawing/2014/main" id="{54AA09FC-1743-23A2-74BF-AF8DC9ECED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B6B9B-FDAC-7BCD-81F7-85DE84B8B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5914" y="406401"/>
            <a:ext cx="4506066" cy="1888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Detection of Radiation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AF0A7-48AE-0164-BFC4-D65F7C47A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5934" y="3985568"/>
            <a:ext cx="4506066" cy="2159200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RT4220 – Lecture #10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Kedree Proffitt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WSU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FFFF"/>
                </a:solidFill>
              </a:rPr>
              <a:t>10/21/2025</a:t>
            </a:r>
          </a:p>
        </p:txBody>
      </p:sp>
    </p:spTree>
    <p:extLst>
      <p:ext uri="{BB962C8B-B14F-4D97-AF65-F5344CB8AC3E}">
        <p14:creationId xmlns:p14="http://schemas.microsoft.com/office/powerpoint/2010/main" val="745834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C0159-01FB-9384-4E02-9BD78566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37160"/>
            <a:ext cx="436168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II. Ionization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B2E6-FF73-2D84-0BE1-11343D2B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64208"/>
            <a:ext cx="4361687" cy="464515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Voltage is high enough for us to collect ~all of the ion pairs (~ 50-300 V)</a:t>
            </a:r>
          </a:p>
          <a:p>
            <a:pPr>
              <a:lnSpc>
                <a:spcPct val="110000"/>
              </a:lnSpc>
            </a:pPr>
            <a:r>
              <a:rPr lang="en-US" dirty="0"/>
              <a:t>Used for </a:t>
            </a:r>
            <a:r>
              <a:rPr lang="en-US" b="1" dirty="0"/>
              <a:t>clinical ionization chambers </a:t>
            </a:r>
            <a:r>
              <a:rPr lang="en-US" dirty="0"/>
              <a:t>as the signal is directly proportional to ionizations (flat/straight line)</a:t>
            </a:r>
          </a:p>
          <a:p>
            <a:pPr>
              <a:lnSpc>
                <a:spcPct val="110000"/>
              </a:lnSpc>
            </a:pPr>
            <a:r>
              <a:rPr lang="en-US" dirty="0"/>
              <a:t>Most relevant ion chambers are: </a:t>
            </a:r>
            <a:r>
              <a:rPr lang="en-US" b="1" dirty="0"/>
              <a:t>Farmer</a:t>
            </a:r>
            <a:r>
              <a:rPr lang="en-US" dirty="0"/>
              <a:t> (Cylindrical, Photons) and </a:t>
            </a:r>
            <a:r>
              <a:rPr lang="en-US" b="1" dirty="0"/>
              <a:t>Markus</a:t>
            </a:r>
            <a:r>
              <a:rPr lang="en-US" dirty="0"/>
              <a:t> (Plane-Parallel, Electrons)</a:t>
            </a:r>
          </a:p>
          <a:p>
            <a:pPr>
              <a:lnSpc>
                <a:spcPct val="110000"/>
              </a:lnSpc>
            </a:pPr>
            <a:r>
              <a:rPr lang="en-US" dirty="0"/>
              <a:t>They tell us accurately </a:t>
            </a:r>
            <a:r>
              <a:rPr lang="en-US" b="1" i="1" dirty="0"/>
              <a:t>how much dose</a:t>
            </a:r>
            <a:r>
              <a:rPr lang="en-US" dirty="0"/>
              <a:t> a point and material is receiving</a:t>
            </a:r>
          </a:p>
        </p:txBody>
      </p:sp>
      <p:pic>
        <p:nvPicPr>
          <p:cNvPr id="7" name="Picture 6" descr="A red and yellow metal device&#10;&#10;AI-generated content may be incorrect.">
            <a:extLst>
              <a:ext uri="{FF2B5EF4-FFF2-40B4-BE49-F238E27FC236}">
                <a16:creationId xmlns:a16="http://schemas.microsoft.com/office/drawing/2014/main" id="{2381E239-24EB-F83D-45B6-6929BD807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" r="5350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324F6-7C3E-DA25-82FA-F272C71B2247}"/>
              </a:ext>
            </a:extLst>
          </p:cNvPr>
          <p:cNvSpPr/>
          <p:nvPr/>
        </p:nvSpPr>
        <p:spPr>
          <a:xfrm>
            <a:off x="424543" y="2821361"/>
            <a:ext cx="4361686" cy="138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5A200-CC2C-8A9E-C4DD-F13FEB8A7815}"/>
              </a:ext>
            </a:extLst>
          </p:cNvPr>
          <p:cNvSpPr/>
          <p:nvPr/>
        </p:nvSpPr>
        <p:spPr>
          <a:xfrm>
            <a:off x="612646" y="4201886"/>
            <a:ext cx="4361686" cy="138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E057F-038D-11AF-9404-FA85B599E207}"/>
              </a:ext>
            </a:extLst>
          </p:cNvPr>
          <p:cNvSpPr/>
          <p:nvPr/>
        </p:nvSpPr>
        <p:spPr>
          <a:xfrm>
            <a:off x="612646" y="5642723"/>
            <a:ext cx="4361686" cy="1096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1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9B5B-8905-5840-9685-DCA39006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Ionization Chambers</a:t>
            </a:r>
          </a:p>
        </p:txBody>
      </p:sp>
      <p:pic>
        <p:nvPicPr>
          <p:cNvPr id="6" name="Content Placeholder 5" descr="Diagram of a diagram of a device&#10;&#10;AI-generated content may be incorrect.">
            <a:extLst>
              <a:ext uri="{FF2B5EF4-FFF2-40B4-BE49-F238E27FC236}">
                <a16:creationId xmlns:a16="http://schemas.microsoft.com/office/drawing/2014/main" id="{D30BA754-EA44-DECE-80CA-D6F68990C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80" y="2126751"/>
            <a:ext cx="5662607" cy="3776915"/>
          </a:xfrm>
        </p:spPr>
      </p:pic>
      <p:pic>
        <p:nvPicPr>
          <p:cNvPr id="5" name="Picture 4" descr="A diagram of a cylinder&#10;&#10;AI-generated content may be incorrect.">
            <a:extLst>
              <a:ext uri="{FF2B5EF4-FFF2-40B4-BE49-F238E27FC236}">
                <a16:creationId xmlns:a16="http://schemas.microsoft.com/office/drawing/2014/main" id="{F22CCBB2-BD1B-23B8-24AD-801403F16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3" y="2126751"/>
            <a:ext cx="5717324" cy="38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2D4C-D9D8-B9EB-E6C1-BC5B383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Proportional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6032-2EF7-2BBA-00F8-BDA202911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voltage than ionization region (~ 300-800 V)</a:t>
            </a:r>
          </a:p>
          <a:p>
            <a:r>
              <a:rPr lang="en-US" dirty="0"/>
              <a:t>Charge collected is proportional to </a:t>
            </a:r>
            <a:r>
              <a:rPr lang="en-US" b="1" dirty="0"/>
              <a:t>energy and type of radiation</a:t>
            </a:r>
            <a:endParaRPr lang="en-US" dirty="0"/>
          </a:p>
          <a:p>
            <a:r>
              <a:rPr lang="en-US" dirty="0"/>
              <a:t>Gives rise to the proportional counter, it can tell us </a:t>
            </a:r>
            <a:r>
              <a:rPr lang="en-US" i="1" dirty="0"/>
              <a:t>what</a:t>
            </a:r>
            <a:r>
              <a:rPr lang="en-US" dirty="0"/>
              <a:t> type of radiation is out there</a:t>
            </a:r>
          </a:p>
        </p:txBody>
      </p:sp>
      <p:pic>
        <p:nvPicPr>
          <p:cNvPr id="5" name="Picture 4" descr="A close-up of a mechanical device&#10;&#10;AI-generated content may be incorrect.">
            <a:extLst>
              <a:ext uri="{FF2B5EF4-FFF2-40B4-BE49-F238E27FC236}">
                <a16:creationId xmlns:a16="http://schemas.microsoft.com/office/drawing/2014/main" id="{AC291F93-E7F6-B00B-2FE6-36CC8B3B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87" y="3429000"/>
            <a:ext cx="2639726" cy="2923497"/>
          </a:xfrm>
          <a:prstGeom prst="rect">
            <a:avLst/>
          </a:prstGeom>
        </p:spPr>
      </p:pic>
      <p:pic>
        <p:nvPicPr>
          <p:cNvPr id="7" name="Picture 6" descr="Several metal cylinders with holes&#10;&#10;AI-generated content may be incorrect.">
            <a:extLst>
              <a:ext uri="{FF2B5EF4-FFF2-40B4-BE49-F238E27FC236}">
                <a16:creationId xmlns:a16="http://schemas.microsoft.com/office/drawing/2014/main" id="{EB8EED16-F1B8-15DC-D919-2F17D187D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51" y="3429000"/>
            <a:ext cx="5724525" cy="3009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EBDCD-779A-A729-FE9B-FE0B5CFB7490}"/>
              </a:ext>
            </a:extLst>
          </p:cNvPr>
          <p:cNvSpPr/>
          <p:nvPr/>
        </p:nvSpPr>
        <p:spPr>
          <a:xfrm>
            <a:off x="703237" y="2298848"/>
            <a:ext cx="8266591" cy="335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0046A8-908C-33A6-30F6-10E9873B52C7}"/>
              </a:ext>
            </a:extLst>
          </p:cNvPr>
          <p:cNvSpPr/>
          <p:nvPr/>
        </p:nvSpPr>
        <p:spPr>
          <a:xfrm>
            <a:off x="612646" y="2828143"/>
            <a:ext cx="10653577" cy="471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8092F-74B3-1F56-F62B-C65FAD16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78" y="1275370"/>
            <a:ext cx="3534807" cy="4768815"/>
          </a:xfrm>
        </p:spPr>
        <p:txBody>
          <a:bodyPr>
            <a:normAutofit/>
          </a:bodyPr>
          <a:lstStyle/>
          <a:p>
            <a:r>
              <a:rPr lang="en-US" dirty="0"/>
              <a:t>IV. Limited Proportionality Region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48CA0B-290B-FCAD-DB35-A2238FD67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633137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43A872B-3ACE-6C53-497D-C6451EB101B2}"/>
              </a:ext>
            </a:extLst>
          </p:cNvPr>
          <p:cNvSpPr/>
          <p:nvPr/>
        </p:nvSpPr>
        <p:spPr>
          <a:xfrm>
            <a:off x="3766457" y="3049961"/>
            <a:ext cx="7915627" cy="180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1BC61-0CCA-BEA6-9038-4B4549B0E229}"/>
              </a:ext>
            </a:extLst>
          </p:cNvPr>
          <p:cNvSpPr/>
          <p:nvPr/>
        </p:nvSpPr>
        <p:spPr>
          <a:xfrm>
            <a:off x="3831770" y="4855029"/>
            <a:ext cx="7915627" cy="180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2099F-6050-7672-9640-87F73C9B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64457"/>
            <a:ext cx="436168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V. Geiger-Müller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6472-A4BC-4BE0-F45C-1DCAB6DFB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91505"/>
            <a:ext cx="4361687" cy="4517855"/>
          </a:xfrm>
        </p:spPr>
        <p:txBody>
          <a:bodyPr>
            <a:noAutofit/>
          </a:bodyPr>
          <a:lstStyle/>
          <a:p>
            <a:r>
              <a:rPr lang="en-US" dirty="0"/>
              <a:t>Highest useful voltage (~ 1000-1400 V)</a:t>
            </a:r>
          </a:p>
          <a:p>
            <a:r>
              <a:rPr lang="en-US" dirty="0"/>
              <a:t>One ionization event is </a:t>
            </a:r>
            <a:r>
              <a:rPr lang="en-US" b="1" dirty="0"/>
              <a:t>accelerated</a:t>
            </a:r>
            <a:r>
              <a:rPr lang="en-US" dirty="0"/>
              <a:t>, creating an </a:t>
            </a:r>
            <a:r>
              <a:rPr lang="en-US" b="1" dirty="0"/>
              <a:t>avalanche</a:t>
            </a:r>
            <a:r>
              <a:rPr lang="en-US" dirty="0"/>
              <a:t> of further ionization events</a:t>
            </a:r>
          </a:p>
          <a:p>
            <a:r>
              <a:rPr lang="en-US" b="1" dirty="0"/>
              <a:t>Extremely sensitive</a:t>
            </a:r>
            <a:r>
              <a:rPr lang="en-US" dirty="0"/>
              <a:t>, but can only tell us </a:t>
            </a:r>
            <a:r>
              <a:rPr lang="en-US" b="1" dirty="0"/>
              <a:t>how many events</a:t>
            </a:r>
            <a:r>
              <a:rPr lang="en-US" dirty="0"/>
              <a:t>, nothing to do with dose</a:t>
            </a:r>
          </a:p>
          <a:p>
            <a:r>
              <a:rPr lang="en-US" dirty="0"/>
              <a:t>Has to be </a:t>
            </a:r>
            <a:r>
              <a:rPr lang="en-US" b="1" dirty="0"/>
              <a:t>quenched</a:t>
            </a:r>
            <a:r>
              <a:rPr lang="en-US" dirty="0"/>
              <a:t> so that the cycle breaks and it can record a new event</a:t>
            </a:r>
          </a:p>
        </p:txBody>
      </p:sp>
      <p:pic>
        <p:nvPicPr>
          <p:cNvPr id="7" name="Picture 6" descr="A device with a handle and a microphone&#10;&#10;AI-generated content may be incorrect.">
            <a:extLst>
              <a:ext uri="{FF2B5EF4-FFF2-40B4-BE49-F238E27FC236}">
                <a16:creationId xmlns:a16="http://schemas.microsoft.com/office/drawing/2014/main" id="{FC4B7D47-692C-7D88-B8B1-AAF5D7CCF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09" y="0"/>
            <a:ext cx="457423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B27721-150C-E388-E385-7D11D863247A}"/>
              </a:ext>
            </a:extLst>
          </p:cNvPr>
          <p:cNvSpPr/>
          <p:nvPr/>
        </p:nvSpPr>
        <p:spPr>
          <a:xfrm>
            <a:off x="511629" y="2680476"/>
            <a:ext cx="4574233" cy="1527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973225-31C7-ECB5-4AA8-E42BDAD4B00C}"/>
              </a:ext>
            </a:extLst>
          </p:cNvPr>
          <p:cNvSpPr/>
          <p:nvPr/>
        </p:nvSpPr>
        <p:spPr>
          <a:xfrm>
            <a:off x="612647" y="4260451"/>
            <a:ext cx="4275039" cy="1160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6A7CA-DFC4-9CF1-75AE-285BDD724ED8}"/>
              </a:ext>
            </a:extLst>
          </p:cNvPr>
          <p:cNvSpPr/>
          <p:nvPr/>
        </p:nvSpPr>
        <p:spPr>
          <a:xfrm>
            <a:off x="655970" y="5561185"/>
            <a:ext cx="4275039" cy="1160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1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FD896-E441-C1CF-9B40-737D8BBB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dirty="0"/>
              <a:t>VI. Continuous Discharge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BD3C37-3D8A-DD9E-975D-D8D03810F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68140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269C4A3-322D-7944-DD4D-3BE7CD7FF2ED}"/>
              </a:ext>
            </a:extLst>
          </p:cNvPr>
          <p:cNvSpPr/>
          <p:nvPr/>
        </p:nvSpPr>
        <p:spPr>
          <a:xfrm>
            <a:off x="4477076" y="3531108"/>
            <a:ext cx="7355695" cy="2031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6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rson In A Lab">
            <a:extLst>
              <a:ext uri="{FF2B5EF4-FFF2-40B4-BE49-F238E27FC236}">
                <a16:creationId xmlns:a16="http://schemas.microsoft.com/office/drawing/2014/main" id="{0B4BF02C-2B2B-7470-CA49-7113E2DB3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0827-4186-8126-C29B-71400986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Ionization Chambers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1A843-59D4-562F-2CD1-D45269A94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In more depth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2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61A2-D129-5CA9-2291-D245C58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Cylindrical Chambers</a:t>
            </a:r>
            <a:br>
              <a:rPr lang="en-US" dirty="0"/>
            </a:br>
            <a:r>
              <a:rPr lang="en-US" dirty="0"/>
              <a:t>(Farmer)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4132D-9E02-8B9C-AAE0-CEE28828E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called a thimble chamber</a:t>
            </a:r>
          </a:p>
          <a:p>
            <a:r>
              <a:rPr lang="en-US" dirty="0"/>
              <a:t>Farmer is the most common design</a:t>
            </a:r>
          </a:p>
          <a:p>
            <a:r>
              <a:rPr lang="en-US" dirty="0"/>
              <a:t>150 (QA) and (typical operation) operation modes</a:t>
            </a:r>
          </a:p>
          <a:p>
            <a:r>
              <a:rPr lang="en-US" dirty="0"/>
              <a:t>Unsealed volume</a:t>
            </a:r>
            <a:r>
              <a:rPr lang="en-US" b="1" dirty="0"/>
              <a:t>300 V</a:t>
            </a:r>
            <a:r>
              <a:rPr lang="en-US" dirty="0"/>
              <a:t> (</a:t>
            </a:r>
            <a:r>
              <a:rPr lang="en-US" b="1" dirty="0"/>
              <a:t>correct for air pressure and temperature</a:t>
            </a:r>
            <a:r>
              <a:rPr lang="en-US" dirty="0"/>
              <a:t>)</a:t>
            </a:r>
          </a:p>
          <a:p>
            <a:r>
              <a:rPr lang="en-US" dirty="0"/>
              <a:t>Standard chamber for </a:t>
            </a:r>
            <a:r>
              <a:rPr lang="en-US" b="1" dirty="0"/>
              <a:t>absolute dosimetry </a:t>
            </a:r>
            <a:r>
              <a:rPr lang="en-US" dirty="0"/>
              <a:t>of a </a:t>
            </a:r>
            <a:r>
              <a:rPr lang="en-US" b="1" dirty="0"/>
              <a:t>LINAC’s output measurements</a:t>
            </a:r>
          </a:p>
          <a:p>
            <a:r>
              <a:rPr lang="en-US" b="1" dirty="0"/>
              <a:t>Fully guarded chamber, </a:t>
            </a:r>
            <a:r>
              <a:rPr lang="en-US" dirty="0"/>
              <a:t>uses a </a:t>
            </a:r>
            <a:r>
              <a:rPr lang="en-US" b="1" dirty="0"/>
              <a:t>triaxial cable </a:t>
            </a:r>
            <a:r>
              <a:rPr lang="en-US" dirty="0"/>
              <a:t>(like coaxial, but cooler! And expensive, do not walk on them please)</a:t>
            </a:r>
          </a:p>
          <a:p>
            <a:r>
              <a:rPr lang="en-US" dirty="0"/>
              <a:t>Sensitive volume of 0.6 cc</a:t>
            </a:r>
          </a:p>
          <a:p>
            <a:r>
              <a:rPr lang="en-US" dirty="0"/>
              <a:t>Central electrode is made of graphite or aluminum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23634-06DE-8A42-EC5A-5572B6F6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172" y="148997"/>
            <a:ext cx="6636074" cy="2152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19C262-F418-6E23-2E43-1AC723A9B2BC}"/>
              </a:ext>
            </a:extLst>
          </p:cNvPr>
          <p:cNvSpPr/>
          <p:nvPr/>
        </p:nvSpPr>
        <p:spPr>
          <a:xfrm>
            <a:off x="612647" y="2268366"/>
            <a:ext cx="4558067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29DFB-C9C6-F465-CC34-5CFA723EFE21}"/>
              </a:ext>
            </a:extLst>
          </p:cNvPr>
          <p:cNvSpPr/>
          <p:nvPr/>
        </p:nvSpPr>
        <p:spPr>
          <a:xfrm>
            <a:off x="612647" y="2821200"/>
            <a:ext cx="6234467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28D7F-E295-DF29-9D75-C1B556706F38}"/>
              </a:ext>
            </a:extLst>
          </p:cNvPr>
          <p:cNvSpPr/>
          <p:nvPr/>
        </p:nvSpPr>
        <p:spPr>
          <a:xfrm>
            <a:off x="612647" y="3256897"/>
            <a:ext cx="11154810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D060C-F785-CB53-099B-722C65433C8A}"/>
              </a:ext>
            </a:extLst>
          </p:cNvPr>
          <p:cNvSpPr/>
          <p:nvPr/>
        </p:nvSpPr>
        <p:spPr>
          <a:xfrm>
            <a:off x="612647" y="3770757"/>
            <a:ext cx="11154810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14D07-41FF-2C10-5BC8-D303EBA22069}"/>
              </a:ext>
            </a:extLst>
          </p:cNvPr>
          <p:cNvSpPr/>
          <p:nvPr/>
        </p:nvSpPr>
        <p:spPr>
          <a:xfrm>
            <a:off x="612647" y="4286515"/>
            <a:ext cx="11154810" cy="786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A7093-2CF3-F974-A5A7-FE5534A02CD7}"/>
              </a:ext>
            </a:extLst>
          </p:cNvPr>
          <p:cNvSpPr/>
          <p:nvPr/>
        </p:nvSpPr>
        <p:spPr>
          <a:xfrm>
            <a:off x="612647" y="5148850"/>
            <a:ext cx="11154810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1A92A2-4821-3763-4F76-3476409BDEA7}"/>
              </a:ext>
            </a:extLst>
          </p:cNvPr>
          <p:cNvSpPr/>
          <p:nvPr/>
        </p:nvSpPr>
        <p:spPr>
          <a:xfrm>
            <a:off x="569104" y="5588867"/>
            <a:ext cx="11154810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6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95748-9AA6-CD86-DFB6-D932F877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Plane-Parallel Chambers</a:t>
            </a:r>
            <a:br>
              <a:rPr lang="en-US" dirty="0"/>
            </a:br>
            <a:r>
              <a:rPr lang="en-US" dirty="0"/>
              <a:t>(Markus)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FD944-2F90-776B-4263-3811020A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92223"/>
            <a:ext cx="6113926" cy="34696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7346-63EE-C5FD-9FED-3F408EA67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r>
              <a:rPr lang="en-US" dirty="0"/>
              <a:t>Markus is the most common design</a:t>
            </a:r>
          </a:p>
          <a:p>
            <a:r>
              <a:rPr lang="en-US" dirty="0"/>
              <a:t>Have a </a:t>
            </a:r>
            <a:r>
              <a:rPr lang="en-US" b="1" dirty="0"/>
              <a:t>flat-top</a:t>
            </a:r>
            <a:r>
              <a:rPr lang="en-US" dirty="0"/>
              <a:t>, direction dependent</a:t>
            </a:r>
          </a:p>
          <a:p>
            <a:r>
              <a:rPr lang="en-US" dirty="0"/>
              <a:t>Much </a:t>
            </a:r>
            <a:r>
              <a:rPr lang="en-US" b="1" dirty="0"/>
              <a:t>smaller sensitive volume </a:t>
            </a:r>
            <a:r>
              <a:rPr lang="en-US" dirty="0"/>
              <a:t>(0.055 cc)</a:t>
            </a:r>
          </a:p>
          <a:p>
            <a:r>
              <a:rPr lang="en-US" dirty="0"/>
              <a:t>Extremely thin entrance window is more suitable for </a:t>
            </a:r>
            <a:r>
              <a:rPr lang="en-US" b="1" dirty="0"/>
              <a:t>electron measurements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C8378-C803-897A-D812-9857E53C9B8A}"/>
              </a:ext>
            </a:extLst>
          </p:cNvPr>
          <p:cNvSpPr/>
          <p:nvPr/>
        </p:nvSpPr>
        <p:spPr>
          <a:xfrm>
            <a:off x="7177176" y="2625526"/>
            <a:ext cx="4590281" cy="803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2641F1-E7CC-5DB9-6BF5-C6887F5F5BA4}"/>
              </a:ext>
            </a:extLst>
          </p:cNvPr>
          <p:cNvSpPr/>
          <p:nvPr/>
        </p:nvSpPr>
        <p:spPr>
          <a:xfrm>
            <a:off x="7177175" y="3587277"/>
            <a:ext cx="4590281" cy="803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C12CA8-079F-BFE7-32A3-A0C25CAA488D}"/>
              </a:ext>
            </a:extLst>
          </p:cNvPr>
          <p:cNvSpPr/>
          <p:nvPr/>
        </p:nvSpPr>
        <p:spPr>
          <a:xfrm>
            <a:off x="7177174" y="4500478"/>
            <a:ext cx="4590282" cy="985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7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9155-6501-2786-9B64-CFD757BD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Ionization Chamber Survey 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1059-DD5F-92C4-44AA-D210B6AB2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monitor radiation levels for radiation protection purposes</a:t>
            </a:r>
          </a:p>
          <a:p>
            <a:r>
              <a:rPr lang="en-US" dirty="0"/>
              <a:t>Gives more information than a GM survey meter (it gives dose!)</a:t>
            </a:r>
          </a:p>
          <a:p>
            <a:r>
              <a:rPr lang="en-US" dirty="0"/>
              <a:t>Battery operated and portable</a:t>
            </a:r>
          </a:p>
        </p:txBody>
      </p:sp>
      <p:pic>
        <p:nvPicPr>
          <p:cNvPr id="4" name="Picture 3" descr="A red and yellow metal device&#10;&#10;AI-generated content may be incorrect.">
            <a:extLst>
              <a:ext uri="{FF2B5EF4-FFF2-40B4-BE49-F238E27FC236}">
                <a16:creationId xmlns:a16="http://schemas.microsoft.com/office/drawing/2014/main" id="{E5C0E0B8-9F29-CD3F-B25E-247423CB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" r="5350"/>
          <a:stretch>
            <a:fillRect/>
          </a:stretch>
        </p:blipFill>
        <p:spPr>
          <a:xfrm>
            <a:off x="6267235" y="2721141"/>
            <a:ext cx="3510337" cy="3777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E76094-8356-BA90-3117-508161BEEA40}"/>
              </a:ext>
            </a:extLst>
          </p:cNvPr>
          <p:cNvSpPr/>
          <p:nvPr/>
        </p:nvSpPr>
        <p:spPr>
          <a:xfrm>
            <a:off x="689830" y="2342301"/>
            <a:ext cx="11154810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1D772-AFE4-80E5-5FD1-15DA5D62C81A}"/>
              </a:ext>
            </a:extLst>
          </p:cNvPr>
          <p:cNvSpPr/>
          <p:nvPr/>
        </p:nvSpPr>
        <p:spPr>
          <a:xfrm>
            <a:off x="612647" y="2810583"/>
            <a:ext cx="4438324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2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B506E-2C81-3FCB-B378-B4001F9B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Purpose of Radiation Detectors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489B28-A329-9DE7-3FE1-498453B61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352414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5A64380-B623-9310-7BA0-D2E401B8D5EA}"/>
              </a:ext>
            </a:extLst>
          </p:cNvPr>
          <p:cNvSpPr/>
          <p:nvPr/>
        </p:nvSpPr>
        <p:spPr>
          <a:xfrm>
            <a:off x="4495800" y="2514599"/>
            <a:ext cx="7282543" cy="1883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4F5D4-5FBF-FE34-0FC2-623E11953318}"/>
              </a:ext>
            </a:extLst>
          </p:cNvPr>
          <p:cNvSpPr/>
          <p:nvPr/>
        </p:nvSpPr>
        <p:spPr>
          <a:xfrm>
            <a:off x="4608246" y="4653642"/>
            <a:ext cx="7282543" cy="1883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FD96-6C6F-10DB-5475-2C85146C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Dose Calibrator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BC34D-01AB-7544-1199-63CEC373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THE SAME THING AS A WELL COUNTER, DO NOT HEAR THEIR LIES</a:t>
            </a:r>
          </a:p>
          <a:p>
            <a:r>
              <a:rPr lang="en-US" dirty="0"/>
              <a:t>Used in </a:t>
            </a:r>
            <a:r>
              <a:rPr lang="en-US" b="1" dirty="0"/>
              <a:t>nuclear medicine departments </a:t>
            </a:r>
            <a:r>
              <a:rPr lang="en-US" dirty="0"/>
              <a:t>to accurately </a:t>
            </a:r>
            <a:r>
              <a:rPr lang="en-US" b="1" dirty="0"/>
              <a:t>assay patient doses</a:t>
            </a:r>
          </a:p>
          <a:p>
            <a:r>
              <a:rPr lang="en-US" b="1" dirty="0"/>
              <a:t>Sealed</a:t>
            </a:r>
            <a:r>
              <a:rPr lang="en-US" dirty="0"/>
              <a:t> chamber eliminates </a:t>
            </a:r>
            <a:r>
              <a:rPr lang="en-US" dirty="0" err="1"/>
              <a:t>pv</a:t>
            </a:r>
            <a:r>
              <a:rPr lang="en-US" dirty="0"/>
              <a:t>=</a:t>
            </a:r>
            <a:r>
              <a:rPr lang="en-US" dirty="0" err="1"/>
              <a:t>nRT</a:t>
            </a:r>
            <a:r>
              <a:rPr lang="en-US" dirty="0"/>
              <a:t> faff</a:t>
            </a:r>
          </a:p>
          <a:p>
            <a:r>
              <a:rPr lang="en-US" dirty="0"/>
              <a:t>Converts exposure to </a:t>
            </a:r>
            <a:r>
              <a:rPr lang="en-US" b="1" dirty="0"/>
              <a:t>activity</a:t>
            </a:r>
            <a:r>
              <a:rPr lang="en-US" dirty="0"/>
              <a:t> automatically</a:t>
            </a:r>
          </a:p>
          <a:p>
            <a:r>
              <a:rPr lang="en-US" dirty="0"/>
              <a:t>It is an IONIZATION CHAMBER in the SHAPE OF A WELL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7B880-B6AF-1681-6AC0-BB42D8D50095}"/>
              </a:ext>
            </a:extLst>
          </p:cNvPr>
          <p:cNvSpPr/>
          <p:nvPr/>
        </p:nvSpPr>
        <p:spPr>
          <a:xfrm>
            <a:off x="612647" y="2277182"/>
            <a:ext cx="11154810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D19A7-D100-0124-55C8-9E3A91E6C9C8}"/>
              </a:ext>
            </a:extLst>
          </p:cNvPr>
          <p:cNvSpPr/>
          <p:nvPr/>
        </p:nvSpPr>
        <p:spPr>
          <a:xfrm>
            <a:off x="612647" y="2838832"/>
            <a:ext cx="11154810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AA79F-9541-9A1A-9D49-DF9EF7B41CAB}"/>
              </a:ext>
            </a:extLst>
          </p:cNvPr>
          <p:cNvSpPr/>
          <p:nvPr/>
        </p:nvSpPr>
        <p:spPr>
          <a:xfrm>
            <a:off x="612647" y="3256897"/>
            <a:ext cx="11154810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64D50-3B79-EDE6-0AC0-D588577161B6}"/>
              </a:ext>
            </a:extLst>
          </p:cNvPr>
          <p:cNvSpPr/>
          <p:nvPr/>
        </p:nvSpPr>
        <p:spPr>
          <a:xfrm>
            <a:off x="612647" y="3694665"/>
            <a:ext cx="11154810" cy="344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evice&#10;&#10;AI-generated content may be incorrect.">
            <a:extLst>
              <a:ext uri="{FF2B5EF4-FFF2-40B4-BE49-F238E27FC236}">
                <a16:creationId xmlns:a16="http://schemas.microsoft.com/office/drawing/2014/main" id="{3C018D3F-9E8E-5C36-8DFD-37D40D8AF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06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F99B3C90-20F1-E5B5-8640-287D4238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72" b="875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2F76E-8BDC-F3EA-0C80-7DF71AFB3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3219" y="898373"/>
            <a:ext cx="4470544" cy="347472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Proportional Counters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A5C20-C5EB-4EB7-F247-E6CC05B0B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2646" y="4495013"/>
            <a:ext cx="4116410" cy="1386840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/>
              <a:t>In more depth!</a:t>
            </a:r>
          </a:p>
        </p:txBody>
      </p:sp>
    </p:spTree>
    <p:extLst>
      <p:ext uri="{BB962C8B-B14F-4D97-AF65-F5344CB8AC3E}">
        <p14:creationId xmlns:p14="http://schemas.microsoft.com/office/powerpoint/2010/main" val="579858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0EA1-DDF8-096E-97A2-15F58D43E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Counter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D8C45-344B-CDF9-C379-A529AE5E9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CHERRY wants you to know that proportional counters are NOT just ion chambers at a high voltage</a:t>
            </a:r>
          </a:p>
          <a:p>
            <a:r>
              <a:rPr lang="en-US" dirty="0"/>
              <a:t>Purpose of the high voltage is to allow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acceleration ionizations</a:t>
            </a:r>
            <a:endParaRPr lang="en-US" dirty="0"/>
          </a:p>
          <a:p>
            <a:pPr lvl="1"/>
            <a:r>
              <a:rPr lang="en-US" dirty="0"/>
              <a:t>Different from GM, which would continue forever without quenching! The amplification factor is lower, self-quenching</a:t>
            </a:r>
          </a:p>
          <a:p>
            <a:r>
              <a:rPr lang="en-US" dirty="0"/>
              <a:t>Construction of the prop. Counter facilitates and encourages amplification</a:t>
            </a:r>
          </a:p>
          <a:p>
            <a:pPr lvl="1"/>
            <a:r>
              <a:rPr lang="en-US" dirty="0"/>
              <a:t>Uniformity</a:t>
            </a:r>
          </a:p>
          <a:p>
            <a:pPr lvl="1"/>
            <a:r>
              <a:rPr lang="en-US" dirty="0"/>
              <a:t>Filled with noble gas which allows electrons to move easier (Argon/Xenon)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BF325C-101D-8D9A-95A6-3D80572086E2}"/>
              </a:ext>
            </a:extLst>
          </p:cNvPr>
          <p:cNvSpPr/>
          <p:nvPr/>
        </p:nvSpPr>
        <p:spPr>
          <a:xfrm>
            <a:off x="612647" y="2571096"/>
            <a:ext cx="11154810" cy="1325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8EED0-9275-CF6F-72DC-8B63589705F9}"/>
              </a:ext>
            </a:extLst>
          </p:cNvPr>
          <p:cNvSpPr/>
          <p:nvPr/>
        </p:nvSpPr>
        <p:spPr>
          <a:xfrm>
            <a:off x="612647" y="3897086"/>
            <a:ext cx="11154810" cy="1325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7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030CB-E11D-61AD-E73C-7CF14772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Proportional Counter Use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94A293-5BEB-3045-FEFE-557EC29869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494166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1C58614-29CA-F912-BF4B-99700195895E}"/>
              </a:ext>
            </a:extLst>
          </p:cNvPr>
          <p:cNvSpPr/>
          <p:nvPr/>
        </p:nvSpPr>
        <p:spPr>
          <a:xfrm>
            <a:off x="4441370" y="2005038"/>
            <a:ext cx="7347753" cy="1325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F3C118-A53A-F841-0CCD-E28F16EDD8FC}"/>
              </a:ext>
            </a:extLst>
          </p:cNvPr>
          <p:cNvSpPr/>
          <p:nvPr/>
        </p:nvSpPr>
        <p:spPr>
          <a:xfrm>
            <a:off x="4608246" y="3331027"/>
            <a:ext cx="7347753" cy="287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8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Smoke from a factory">
            <a:extLst>
              <a:ext uri="{FF2B5EF4-FFF2-40B4-BE49-F238E27FC236}">
                <a16:creationId xmlns:a16="http://schemas.microsoft.com/office/drawing/2014/main" id="{F741FE34-5477-3624-2974-EC6905C0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8DE7-59D7-0138-9BA0-A86B5C3D9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3219" y="898373"/>
            <a:ext cx="4470544" cy="3474720"/>
          </a:xfrm>
        </p:spPr>
        <p:txBody>
          <a:bodyPr anchor="b">
            <a:normAutofit/>
          </a:bodyPr>
          <a:lstStyle/>
          <a:p>
            <a:pPr algn="l"/>
            <a:r>
              <a:rPr lang="en-US" sz="5800" dirty="0"/>
              <a:t>Geiger-Muller Counters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FD641-2D87-D53F-CDEC-E558784D3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2646" y="4495013"/>
            <a:ext cx="4116410" cy="1386840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/>
              <a:t>In more depth!!!!</a:t>
            </a:r>
          </a:p>
        </p:txBody>
      </p:sp>
    </p:spTree>
    <p:extLst>
      <p:ext uri="{BB962C8B-B14F-4D97-AF65-F5344CB8AC3E}">
        <p14:creationId xmlns:p14="http://schemas.microsoft.com/office/powerpoint/2010/main" val="216691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C4A32-3482-F383-21C3-8CF8C8019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42900"/>
            <a:ext cx="4361686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GM Counter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CD897-9E28-4865-8347-F6E3B5F49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69948"/>
            <a:ext cx="4361687" cy="443941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/>
              <a:t>sealed</a:t>
            </a:r>
            <a:r>
              <a:rPr lang="en-US" dirty="0"/>
              <a:t> chamber is typically filled with argon and a quench gas like chlorine</a:t>
            </a:r>
          </a:p>
          <a:p>
            <a:pPr>
              <a:lnSpc>
                <a:spcPct val="110000"/>
              </a:lnSpc>
            </a:pPr>
            <a:r>
              <a:rPr lang="en-US" dirty="0"/>
              <a:t>The quench gas soaks up excess electrons, otherwise, it would become </a:t>
            </a:r>
            <a:r>
              <a:rPr lang="en-US" b="1" dirty="0"/>
              <a:t>paralyzed</a:t>
            </a:r>
          </a:p>
          <a:p>
            <a:pPr>
              <a:lnSpc>
                <a:spcPct val="110000"/>
              </a:lnSpc>
            </a:pPr>
            <a:r>
              <a:rPr lang="en-US" dirty="0"/>
              <a:t>GM counters can only detect </a:t>
            </a:r>
            <a:r>
              <a:rPr lang="en-US" b="1" dirty="0"/>
              <a:t>one event at a time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If events overlap, they might only be counted as one event</a:t>
            </a:r>
          </a:p>
          <a:p>
            <a:pPr>
              <a:lnSpc>
                <a:spcPct val="110000"/>
              </a:lnSpc>
            </a:pPr>
            <a:r>
              <a:rPr lang="en-US" b="1" dirty="0"/>
              <a:t>Dead time</a:t>
            </a:r>
            <a:r>
              <a:rPr lang="en-US" dirty="0"/>
              <a:t> is how long two events need between each other to be distinguishable</a:t>
            </a:r>
            <a:endParaRPr lang="en-US" b="1" dirty="0"/>
          </a:p>
        </p:txBody>
      </p:sp>
      <p:pic>
        <p:nvPicPr>
          <p:cNvPr id="6" name="Picture 5" descr="A yellow device with a gauge and a red cap&#10;&#10;AI-generated content may be incorrect.">
            <a:extLst>
              <a:ext uri="{FF2B5EF4-FFF2-40B4-BE49-F238E27FC236}">
                <a16:creationId xmlns:a16="http://schemas.microsoft.com/office/drawing/2014/main" id="{9FCEC780-1B6A-8B70-034D-B9B1557FD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3"/>
          <a:stretch>
            <a:fillRect/>
          </a:stretch>
        </p:blipFill>
        <p:spPr>
          <a:xfrm>
            <a:off x="4974334" y="0"/>
            <a:ext cx="3522394" cy="4335573"/>
          </a:xfrm>
          <a:prstGeom prst="rect">
            <a:avLst/>
          </a:prstGeom>
        </p:spPr>
      </p:pic>
      <p:pic>
        <p:nvPicPr>
          <p:cNvPr id="8" name="Picture 7" descr="A black and white device with a screen&#10;&#10;AI-generated content may be incorrect.">
            <a:extLst>
              <a:ext uri="{FF2B5EF4-FFF2-40B4-BE49-F238E27FC236}">
                <a16:creationId xmlns:a16="http://schemas.microsoft.com/office/drawing/2014/main" id="{96FDB71D-F4B3-58EF-C545-6CA78BEDC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1"/>
          <a:stretch>
            <a:fillRect/>
          </a:stretch>
        </p:blipFill>
        <p:spPr>
          <a:xfrm>
            <a:off x="8545814" y="1982912"/>
            <a:ext cx="3646186" cy="4875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9D110A-7637-460F-95D4-5FB0FACCAF2A}"/>
              </a:ext>
            </a:extLst>
          </p:cNvPr>
          <p:cNvSpPr/>
          <p:nvPr/>
        </p:nvSpPr>
        <p:spPr>
          <a:xfrm>
            <a:off x="612647" y="3009583"/>
            <a:ext cx="4312601" cy="1072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5BD857-4B32-FE0C-AC39-99421579D6BA}"/>
              </a:ext>
            </a:extLst>
          </p:cNvPr>
          <p:cNvSpPr/>
          <p:nvPr/>
        </p:nvSpPr>
        <p:spPr>
          <a:xfrm>
            <a:off x="710819" y="4249906"/>
            <a:ext cx="4312601" cy="561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800385-8067-8AD8-6B8E-3464A1956239}"/>
              </a:ext>
            </a:extLst>
          </p:cNvPr>
          <p:cNvSpPr/>
          <p:nvPr/>
        </p:nvSpPr>
        <p:spPr>
          <a:xfrm>
            <a:off x="710819" y="5035206"/>
            <a:ext cx="4312601" cy="561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6774A7-F558-626D-85DA-CDD73605AA6C}"/>
              </a:ext>
            </a:extLst>
          </p:cNvPr>
          <p:cNvSpPr/>
          <p:nvPr/>
        </p:nvSpPr>
        <p:spPr>
          <a:xfrm>
            <a:off x="710818" y="5831661"/>
            <a:ext cx="4312601" cy="1026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1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466D-1364-87D8-B306-0778C9D4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Paralyzable</a:t>
            </a:r>
            <a:r>
              <a:rPr lang="en-US" dirty="0"/>
              <a:t>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5530-0425-4231-DC76-833F5A18C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systems have two categories:</a:t>
            </a:r>
          </a:p>
          <a:p>
            <a:pPr lvl="1"/>
            <a:r>
              <a:rPr lang="en-US" dirty="0"/>
              <a:t>Non-</a:t>
            </a:r>
            <a:r>
              <a:rPr lang="en-US" dirty="0" err="1"/>
              <a:t>Paralyzable</a:t>
            </a:r>
            <a:r>
              <a:rPr lang="en-US" dirty="0"/>
              <a:t>: If an event occurs during the deadtime of a preceding event the second event is </a:t>
            </a:r>
            <a:r>
              <a:rPr lang="en-US" b="1" dirty="0"/>
              <a:t>simply ignored</a:t>
            </a:r>
            <a:endParaRPr lang="en-US" dirty="0"/>
          </a:p>
          <a:p>
            <a:pPr lvl="1"/>
            <a:r>
              <a:rPr lang="en-US" dirty="0" err="1"/>
              <a:t>Paralyzable</a:t>
            </a:r>
            <a:r>
              <a:rPr lang="en-US" dirty="0"/>
              <a:t>: an event introduces a deadtime even without counting</a:t>
            </a:r>
          </a:p>
          <a:p>
            <a:r>
              <a:rPr lang="en-US" dirty="0"/>
              <a:t>GM Counters </a:t>
            </a:r>
            <a:r>
              <a:rPr lang="en-US" b="1" dirty="0"/>
              <a:t>are</a:t>
            </a:r>
            <a:r>
              <a:rPr lang="en-US" dirty="0"/>
              <a:t> </a:t>
            </a:r>
            <a:r>
              <a:rPr lang="en-US" dirty="0" err="1"/>
              <a:t>paralyzable</a:t>
            </a:r>
            <a:r>
              <a:rPr lang="en-US" dirty="0"/>
              <a:t>!</a:t>
            </a:r>
          </a:p>
          <a:p>
            <a:r>
              <a:rPr lang="en-US" dirty="0"/>
              <a:t>Classic Chernobyl scene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448E4-73A5-D04B-BB19-04A97A26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4" y="4428162"/>
            <a:ext cx="6364413" cy="2302439"/>
          </a:xfrm>
          <a:prstGeom prst="rect">
            <a:avLst/>
          </a:prstGeom>
        </p:spPr>
      </p:pic>
      <p:pic>
        <p:nvPicPr>
          <p:cNvPr id="7" name="Picture 6" descr="A diagram of a time response&#10;&#10;AI-generated content may be incorrect.">
            <a:extLst>
              <a:ext uri="{FF2B5EF4-FFF2-40B4-BE49-F238E27FC236}">
                <a16:creationId xmlns:a16="http://schemas.microsoft.com/office/drawing/2014/main" id="{7237605B-4F59-73A1-B925-A3EB96E5A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249" y="3385498"/>
            <a:ext cx="5174751" cy="34515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FA3289-03FF-DD68-CCDC-264F045607F8}"/>
              </a:ext>
            </a:extLst>
          </p:cNvPr>
          <p:cNvSpPr/>
          <p:nvPr/>
        </p:nvSpPr>
        <p:spPr>
          <a:xfrm>
            <a:off x="925774" y="2212159"/>
            <a:ext cx="9760587" cy="64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013FFE-4B07-728C-4CED-A87FC5CADDED}"/>
              </a:ext>
            </a:extLst>
          </p:cNvPr>
          <p:cNvSpPr/>
          <p:nvPr/>
        </p:nvSpPr>
        <p:spPr>
          <a:xfrm>
            <a:off x="925773" y="2947499"/>
            <a:ext cx="9760587" cy="303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7AA8C-B6FA-B657-2DB2-22875347B339}"/>
              </a:ext>
            </a:extLst>
          </p:cNvPr>
          <p:cNvSpPr/>
          <p:nvPr/>
        </p:nvSpPr>
        <p:spPr>
          <a:xfrm>
            <a:off x="612647" y="3385498"/>
            <a:ext cx="4289859" cy="303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BC93E-CCFD-E011-9A95-9E79351B9C2B}"/>
              </a:ext>
            </a:extLst>
          </p:cNvPr>
          <p:cNvSpPr/>
          <p:nvPr/>
        </p:nvSpPr>
        <p:spPr>
          <a:xfrm>
            <a:off x="612647" y="3913156"/>
            <a:ext cx="4289859" cy="303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2EDDF6-4912-6279-5E19-FD10DF580E23}"/>
              </a:ext>
            </a:extLst>
          </p:cNvPr>
          <p:cNvSpPr/>
          <p:nvPr/>
        </p:nvSpPr>
        <p:spPr>
          <a:xfrm>
            <a:off x="407164" y="4562439"/>
            <a:ext cx="6522446" cy="2243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795C2-FEF6-EC09-D69A-FBF47C438F6B}"/>
              </a:ext>
            </a:extLst>
          </p:cNvPr>
          <p:cNvSpPr/>
          <p:nvPr/>
        </p:nvSpPr>
        <p:spPr>
          <a:xfrm>
            <a:off x="6929610" y="3335832"/>
            <a:ext cx="5442332" cy="3626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4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56BA3-A798-C61E-23FD-2DD0845B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Principle of Radiation Detection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6EB221-F045-8D0D-4C12-EAE2A26EE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668575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BB25243-FFE9-806B-4724-350E9F0B40BC}"/>
              </a:ext>
            </a:extLst>
          </p:cNvPr>
          <p:cNvSpPr/>
          <p:nvPr/>
        </p:nvSpPr>
        <p:spPr>
          <a:xfrm>
            <a:off x="4507557" y="2601686"/>
            <a:ext cx="7282543" cy="1153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5754F6-B76D-4CF0-34B8-934D755CFF54}"/>
              </a:ext>
            </a:extLst>
          </p:cNvPr>
          <p:cNvSpPr/>
          <p:nvPr/>
        </p:nvSpPr>
        <p:spPr>
          <a:xfrm>
            <a:off x="4608246" y="3755572"/>
            <a:ext cx="7282543" cy="1153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10198-8989-A2CF-6B2E-C7ADF46DCBDA}"/>
              </a:ext>
            </a:extLst>
          </p:cNvPr>
          <p:cNvSpPr/>
          <p:nvPr/>
        </p:nvSpPr>
        <p:spPr>
          <a:xfrm>
            <a:off x="4608246" y="4909458"/>
            <a:ext cx="7282543" cy="1153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2060-32DA-D07C-4321-0C314C89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Radiation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AC1D-33F8-1524-93DC-5CEFD3C7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 many:</a:t>
            </a:r>
          </a:p>
          <a:p>
            <a:pPr lvl="1"/>
            <a:r>
              <a:rPr lang="en-US" b="1" dirty="0"/>
              <a:t>Gaseous Detectors</a:t>
            </a:r>
          </a:p>
          <a:p>
            <a:pPr lvl="2"/>
            <a:r>
              <a:rPr lang="en-US" dirty="0"/>
              <a:t>Dose Calibrators, Ion Chambers, GM Counters, Proportional Counters…</a:t>
            </a:r>
          </a:p>
          <a:p>
            <a:pPr lvl="1"/>
            <a:r>
              <a:rPr lang="en-US" b="1" dirty="0"/>
              <a:t>Semi-conductor Detectors</a:t>
            </a:r>
          </a:p>
          <a:p>
            <a:pPr lvl="2"/>
            <a:r>
              <a:rPr lang="en-US" dirty="0"/>
              <a:t>Ge, Si, Diodes</a:t>
            </a:r>
          </a:p>
          <a:p>
            <a:pPr lvl="1"/>
            <a:r>
              <a:rPr lang="en-US" b="1" dirty="0"/>
              <a:t>Film</a:t>
            </a:r>
          </a:p>
          <a:p>
            <a:pPr lvl="2"/>
            <a:r>
              <a:rPr lang="en-US" dirty="0"/>
              <a:t>Radiographic</a:t>
            </a:r>
          </a:p>
          <a:p>
            <a:pPr lvl="2"/>
            <a:r>
              <a:rPr lang="en-US" dirty="0" err="1"/>
              <a:t>Radiochromic</a:t>
            </a:r>
            <a:endParaRPr lang="en-US" dirty="0"/>
          </a:p>
          <a:p>
            <a:pPr lvl="1"/>
            <a:r>
              <a:rPr lang="en-US" b="1" dirty="0"/>
              <a:t>Scintillation Detectors</a:t>
            </a:r>
          </a:p>
          <a:p>
            <a:pPr lvl="2"/>
            <a:r>
              <a:rPr lang="en-US" dirty="0" err="1"/>
              <a:t>NaI</a:t>
            </a:r>
            <a:r>
              <a:rPr lang="en-US" dirty="0"/>
              <a:t>, </a:t>
            </a:r>
            <a:r>
              <a:rPr lang="en-US" dirty="0" err="1"/>
              <a:t>CsI</a:t>
            </a:r>
            <a:r>
              <a:rPr lang="en-US" dirty="0"/>
              <a:t>, BGO, TLDs, OSLDs</a:t>
            </a:r>
          </a:p>
          <a:p>
            <a:pPr lvl="1"/>
            <a:r>
              <a:rPr lang="en-US" dirty="0"/>
              <a:t>And many more on the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86BFA-D9D1-A3AC-47CC-9329D7BCA1E2}"/>
              </a:ext>
            </a:extLst>
          </p:cNvPr>
          <p:cNvSpPr/>
          <p:nvPr/>
        </p:nvSpPr>
        <p:spPr>
          <a:xfrm>
            <a:off x="612647" y="2858560"/>
            <a:ext cx="11111267" cy="864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5B252-0A9F-E391-30C4-D55C8002F109}"/>
              </a:ext>
            </a:extLst>
          </p:cNvPr>
          <p:cNvSpPr/>
          <p:nvPr/>
        </p:nvSpPr>
        <p:spPr>
          <a:xfrm>
            <a:off x="754162" y="3757547"/>
            <a:ext cx="11111267" cy="1010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143EF-5C46-6515-1782-65CC5A8BB3CE}"/>
              </a:ext>
            </a:extLst>
          </p:cNvPr>
          <p:cNvSpPr/>
          <p:nvPr/>
        </p:nvSpPr>
        <p:spPr>
          <a:xfrm>
            <a:off x="754161" y="4767941"/>
            <a:ext cx="11111267" cy="123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7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re extinguisher and hose reel in hotel corridor">
            <a:extLst>
              <a:ext uri="{FF2B5EF4-FFF2-40B4-BE49-F238E27FC236}">
                <a16:creationId xmlns:a16="http://schemas.microsoft.com/office/drawing/2014/main" id="{3736E038-2F46-963A-D77F-37A47A58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82" b="6149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B6C4F-9CD1-AF55-C203-3753F4A63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Gaseous Detectors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EBF6C-B278-685C-90EC-31F7F8F04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Firefighters? Ok sure</a:t>
            </a:r>
          </a:p>
        </p:txBody>
      </p:sp>
    </p:spTree>
    <p:extLst>
      <p:ext uri="{BB962C8B-B14F-4D97-AF65-F5344CB8AC3E}">
        <p14:creationId xmlns:p14="http://schemas.microsoft.com/office/powerpoint/2010/main" val="3203489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BDEE-6DF9-CDDC-D4DA-05B96212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Detector 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AC71E-0084-DB62-48A8-38CC6F76A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472" y="1716088"/>
            <a:ext cx="7782318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87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8FDA-7C41-A948-72DD-5C9B80E1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Ionization of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1E06B2-F2FF-57DA-6A56-32BA28C08C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average</a:t>
                </a:r>
                <a:r>
                  <a:rPr lang="en-US" dirty="0"/>
                  <a:t> energy required to ionize an atom of ‘normal, dry, atmospheric gas’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ac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=33.97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eV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ion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pair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there is a voltage applied to the gas, then the ion pairs will be ripped apart</a:t>
                </a:r>
              </a:p>
              <a:p>
                <a:r>
                  <a:rPr lang="en-US" dirty="0"/>
                  <a:t>Small Voltage </a:t>
                </a:r>
                <a:r>
                  <a:rPr lang="en-US" dirty="0">
                    <a:sym typeface="Wingdings" panose="05000000000000000000" pitchFamily="2" charset="2"/>
                  </a:rPr>
                  <a:t> ions have enough time to recombine with other ions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High Voltage  ions can gain enough energy to ionize the air by themselves!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Some detectors are pressurized, others are open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Open-air chambers must correct for </a:t>
                </a:r>
                <a:r>
                  <a:rPr lang="en-US" dirty="0" err="1">
                    <a:sym typeface="Wingdings" panose="05000000000000000000" pitchFamily="2" charset="2"/>
                  </a:rPr>
                  <a:t>pV</a:t>
                </a:r>
                <a:r>
                  <a:rPr lang="en-US" dirty="0">
                    <a:sym typeface="Wingdings" panose="05000000000000000000" pitchFamily="2" charset="2"/>
                  </a:rPr>
                  <a:t> = </a:t>
                </a:r>
                <a:r>
                  <a:rPr lang="en-US" dirty="0" err="1">
                    <a:sym typeface="Wingdings" panose="05000000000000000000" pitchFamily="2" charset="2"/>
                  </a:rPr>
                  <a:t>nRT</a:t>
                </a:r>
                <a:r>
                  <a:rPr lang="en-US" dirty="0">
                    <a:sym typeface="Wingdings" panose="05000000000000000000" pitchFamily="2" charset="2"/>
                  </a:rPr>
                  <a:t> stuff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1E06B2-F2FF-57DA-6A56-32BA28C08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CDFF7A4-36F6-8E6D-E66D-4224A116C4EB}"/>
              </a:ext>
            </a:extLst>
          </p:cNvPr>
          <p:cNvSpPr/>
          <p:nvPr/>
        </p:nvSpPr>
        <p:spPr>
          <a:xfrm>
            <a:off x="612647" y="3148093"/>
            <a:ext cx="11263667" cy="280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C9F3F2-4F1D-A81E-AAA8-1F39D5B35497}"/>
              </a:ext>
            </a:extLst>
          </p:cNvPr>
          <p:cNvSpPr/>
          <p:nvPr/>
        </p:nvSpPr>
        <p:spPr>
          <a:xfrm>
            <a:off x="612647" y="3648836"/>
            <a:ext cx="11263667" cy="280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FAFF7-0F1F-80E1-53D9-78B267C60C19}"/>
              </a:ext>
            </a:extLst>
          </p:cNvPr>
          <p:cNvSpPr/>
          <p:nvPr/>
        </p:nvSpPr>
        <p:spPr>
          <a:xfrm>
            <a:off x="612647" y="4149579"/>
            <a:ext cx="11263667" cy="280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585A26-A526-1AAF-1422-919D13E5077C}"/>
              </a:ext>
            </a:extLst>
          </p:cNvPr>
          <p:cNvSpPr/>
          <p:nvPr/>
        </p:nvSpPr>
        <p:spPr>
          <a:xfrm>
            <a:off x="612647" y="4650321"/>
            <a:ext cx="11263667" cy="803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B7F8-1F23-4496-6E84-558A0595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Gas Amplification Curve</a:t>
            </a:r>
          </a:p>
        </p:txBody>
      </p:sp>
      <p:pic>
        <p:nvPicPr>
          <p:cNvPr id="13" name="Picture Placeholder 12" descr="A diagram of a voltage curve&#10;&#10;AI-generated content may be incorrect.">
            <a:extLst>
              <a:ext uri="{FF2B5EF4-FFF2-40B4-BE49-F238E27FC236}">
                <a16:creationId xmlns:a16="http://schemas.microsoft.com/office/drawing/2014/main" id="{CEB243AC-5709-B64F-C28E-02272062A8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10"/>
          <a:stretch>
            <a:fillRect/>
          </a:stretch>
        </p:blipFill>
        <p:spPr>
          <a:xfrm>
            <a:off x="4671717" y="1821383"/>
            <a:ext cx="7231798" cy="482599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772FB-1D8B-F4AF-F69C-D5F19823F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445249"/>
            <a:ext cx="3585586" cy="4202130"/>
          </a:xfrm>
        </p:spPr>
        <p:txBody>
          <a:bodyPr>
            <a:normAutofit/>
          </a:bodyPr>
          <a:lstStyle/>
          <a:p>
            <a:r>
              <a:rPr lang="en-US" sz="2000" dirty="0"/>
              <a:t>Six regions of operation depending on desired measurement:</a:t>
            </a:r>
          </a:p>
          <a:p>
            <a:pPr marL="514350" indent="-514350">
              <a:buAutoNum type="romanUcPeriod"/>
            </a:pPr>
            <a:r>
              <a:rPr lang="en-US" sz="2000" dirty="0"/>
              <a:t>Not useful</a:t>
            </a:r>
          </a:p>
          <a:p>
            <a:pPr marL="514350" indent="-514350">
              <a:buAutoNum type="romanUcPeriod"/>
            </a:pPr>
            <a:r>
              <a:rPr lang="en-US" sz="2000" b="1" dirty="0"/>
              <a:t>Ionization Chambers</a:t>
            </a:r>
          </a:p>
          <a:p>
            <a:pPr marL="514350" indent="-514350">
              <a:buAutoNum type="romanUcPeriod"/>
            </a:pPr>
            <a:r>
              <a:rPr lang="en-US" sz="2000" b="1" dirty="0"/>
              <a:t>Proportional Counters</a:t>
            </a:r>
          </a:p>
          <a:p>
            <a:pPr marL="514350" indent="-514350">
              <a:buAutoNum type="romanUcPeriod"/>
            </a:pPr>
            <a:r>
              <a:rPr lang="en-US" sz="2000" dirty="0"/>
              <a:t>Not useful</a:t>
            </a:r>
            <a:endParaRPr lang="en-US" sz="2000" b="1" dirty="0"/>
          </a:p>
          <a:p>
            <a:pPr marL="514350" indent="-514350">
              <a:buAutoNum type="romanUcPeriod"/>
            </a:pPr>
            <a:r>
              <a:rPr lang="en-US" sz="2000" b="1" dirty="0"/>
              <a:t>GM Counters</a:t>
            </a:r>
          </a:p>
          <a:p>
            <a:pPr marL="514350" indent="-514350">
              <a:buAutoNum type="romanUcPeriod"/>
            </a:pPr>
            <a:r>
              <a:rPr lang="en-US" sz="2000" dirty="0"/>
              <a:t>Not Useful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1702A1-87CB-E588-910D-94894DEFA045}"/>
              </a:ext>
            </a:extLst>
          </p:cNvPr>
          <p:cNvSpPr txBox="1"/>
          <p:nvPr/>
        </p:nvSpPr>
        <p:spPr>
          <a:xfrm>
            <a:off x="4799539" y="832207"/>
            <a:ext cx="6976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Gaseous detectors count either </a:t>
            </a:r>
            <a:r>
              <a:rPr lang="en-US" sz="2000" b="1" dirty="0"/>
              <a:t>ionizations events </a:t>
            </a:r>
            <a:r>
              <a:rPr lang="en-US" sz="2000" dirty="0"/>
              <a:t>(cps), or </a:t>
            </a:r>
            <a:r>
              <a:rPr lang="en-US" sz="2000" b="1" dirty="0"/>
              <a:t>energy deposited </a:t>
            </a:r>
            <a:r>
              <a:rPr lang="en-US" sz="2000" dirty="0"/>
              <a:t>(dose).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FE37D-9ABA-D9F2-2D23-5F95E31DB09C}"/>
              </a:ext>
            </a:extLst>
          </p:cNvPr>
          <p:cNvSpPr/>
          <p:nvPr/>
        </p:nvSpPr>
        <p:spPr>
          <a:xfrm>
            <a:off x="4444455" y="698413"/>
            <a:ext cx="7686320" cy="934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0260F7-B225-4BE0-14C1-AFA3A10260E7}"/>
              </a:ext>
            </a:extLst>
          </p:cNvPr>
          <p:cNvSpPr/>
          <p:nvPr/>
        </p:nvSpPr>
        <p:spPr>
          <a:xfrm>
            <a:off x="594360" y="3703103"/>
            <a:ext cx="3937582" cy="2944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1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0CA94-3C57-2509-8F92-B58D720B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785180" cy="5788152"/>
          </a:xfrm>
        </p:spPr>
        <p:txBody>
          <a:bodyPr anchor="ctr">
            <a:normAutofit/>
          </a:bodyPr>
          <a:lstStyle/>
          <a:p>
            <a:r>
              <a:rPr lang="en-US" dirty="0"/>
              <a:t>I. Recombination Region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5692E-6BEE-CBDD-F350-FE5E4D617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961171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F788A64-AD3D-6FA9-39B2-630493176D67}"/>
              </a:ext>
            </a:extLst>
          </p:cNvPr>
          <p:cNvSpPr/>
          <p:nvPr/>
        </p:nvSpPr>
        <p:spPr>
          <a:xfrm>
            <a:off x="4397829" y="2331503"/>
            <a:ext cx="7181522" cy="182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4E062-130A-08F9-26BC-7BC30E205CB2}"/>
              </a:ext>
            </a:extLst>
          </p:cNvPr>
          <p:cNvSpPr/>
          <p:nvPr/>
        </p:nvSpPr>
        <p:spPr>
          <a:xfrm>
            <a:off x="4492205" y="4379101"/>
            <a:ext cx="7181522" cy="1826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1006</Words>
  <Application>Microsoft Office PowerPoint</Application>
  <PresentationFormat>Widescreen</PresentationFormat>
  <Paragraphs>130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Neue Haas Grotesk Text Pro</vt:lpstr>
      <vt:lpstr>Wingdings</vt:lpstr>
      <vt:lpstr>VanillaVTI</vt:lpstr>
      <vt:lpstr>Detection of Radiation I</vt:lpstr>
      <vt:lpstr>Purpose of Radiation Detectors</vt:lpstr>
      <vt:lpstr>Principle of Radiation Detection</vt:lpstr>
      <vt:lpstr>Types of Radiation Detectors</vt:lpstr>
      <vt:lpstr>Gaseous Detectors</vt:lpstr>
      <vt:lpstr>Gaseous Detector Operation</vt:lpstr>
      <vt:lpstr>Ionization of Gas</vt:lpstr>
      <vt:lpstr>The Gas Amplification Curve</vt:lpstr>
      <vt:lpstr>I. Recombination Region</vt:lpstr>
      <vt:lpstr>II. Ionization Region</vt:lpstr>
      <vt:lpstr>Ionization Chambers</vt:lpstr>
      <vt:lpstr>III. Proportional Region</vt:lpstr>
      <vt:lpstr>IV. Limited Proportionality Region</vt:lpstr>
      <vt:lpstr>V. Geiger-Müller Region</vt:lpstr>
      <vt:lpstr>VI. Continuous Discharge </vt:lpstr>
      <vt:lpstr>Ionization Chambers</vt:lpstr>
      <vt:lpstr>Cylindrical Chambers (Farmer)</vt:lpstr>
      <vt:lpstr>Plane-Parallel Chambers (Markus)</vt:lpstr>
      <vt:lpstr>Ionization Chamber Survey Meter</vt:lpstr>
      <vt:lpstr>Dose Calibrator</vt:lpstr>
      <vt:lpstr>PowerPoint Presentation</vt:lpstr>
      <vt:lpstr>Proportional Counters</vt:lpstr>
      <vt:lpstr>Proportional Counter Design</vt:lpstr>
      <vt:lpstr>Proportional Counter Use</vt:lpstr>
      <vt:lpstr>Geiger-Muller Counters</vt:lpstr>
      <vt:lpstr>GM Counter Design</vt:lpstr>
      <vt:lpstr>Paralyzable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2</cp:revision>
  <dcterms:created xsi:type="dcterms:W3CDTF">2025-10-13T23:39:54Z</dcterms:created>
  <dcterms:modified xsi:type="dcterms:W3CDTF">2025-10-14T13:13:21Z</dcterms:modified>
</cp:coreProperties>
</file>